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5"/>
  </p:notesMasterIdLst>
  <p:sldIdLst>
    <p:sldId id="262" r:id="rId2"/>
    <p:sldId id="263" r:id="rId3"/>
    <p:sldId id="264" r:id="rId4"/>
    <p:sldId id="265" r:id="rId5"/>
    <p:sldId id="257" r:id="rId6"/>
    <p:sldId id="258" r:id="rId7"/>
    <p:sldId id="259" r:id="rId8"/>
    <p:sldId id="260" r:id="rId9"/>
    <p:sldId id="261" r:id="rId10"/>
    <p:sldId id="266" r:id="rId11"/>
    <p:sldId id="271" r:id="rId12"/>
    <p:sldId id="267" r:id="rId13"/>
    <p:sldId id="268" r:id="rId1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3358" autoAdjust="0"/>
  </p:normalViewPr>
  <p:slideViewPr>
    <p:cSldViewPr snapToGrid="0" snapToObjects="1">
      <p:cViewPr varScale="1">
        <p:scale>
          <a:sx n="80" d="100"/>
          <a:sy n="80" d="100"/>
        </p:scale>
        <p:origin x="152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87DADDE-A964-4A74-8BEB-6D1A2191C4F1}" type="doc">
      <dgm:prSet loTypeId="urn:microsoft.com/office/officeart/2005/8/layout/matrix2" loCatId="matrix" qsTypeId="urn:microsoft.com/office/officeart/2005/8/quickstyle/simple1" qsCatId="simple" csTypeId="urn:microsoft.com/office/officeart/2005/8/colors/accent1_4" csCatId="accent1" phldr="1"/>
      <dgm:spPr/>
      <dgm:t>
        <a:bodyPr/>
        <a:lstStyle/>
        <a:p>
          <a:endParaRPr lang="zh-CN" altLang="en-US"/>
        </a:p>
      </dgm:t>
    </dgm:pt>
    <dgm:pt modelId="{510D3CF4-1D9A-4350-BE1F-A59111968904}">
      <dgm:prSet phldrT="[文本]" custT="1"/>
      <dgm:spPr/>
      <dgm:t>
        <a:bodyPr/>
        <a:lstStyle/>
        <a:p>
          <a:r>
            <a:rPr lang="zh-CN" altLang="en-US" sz="1400">
              <a:latin typeface="微软雅黑" panose="020B0503020204020204" pitchFamily="34" charset="-122"/>
              <a:ea typeface="微软雅黑" panose="020B0503020204020204" pitchFamily="34" charset="-122"/>
            </a:rPr>
            <a:t>需求分析</a:t>
          </a:r>
        </a:p>
      </dgm:t>
    </dgm:pt>
    <dgm:pt modelId="{AE0257F7-FED4-419F-97D6-992BC29F4CB6}" type="parTrans" cxnId="{3A6E61E8-975F-4CE1-92C6-6D3C94BB6289}">
      <dgm:prSet/>
      <dgm:spPr/>
      <dgm:t>
        <a:bodyPr/>
        <a:lstStyle/>
        <a:p>
          <a:endParaRPr lang="zh-CN" altLang="en-US" sz="14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D5985C9-5DFA-4BD2-8591-72F5E85183A5}" type="sibTrans" cxnId="{3A6E61E8-975F-4CE1-92C6-6D3C94BB6289}">
      <dgm:prSet/>
      <dgm:spPr/>
      <dgm:t>
        <a:bodyPr/>
        <a:lstStyle/>
        <a:p>
          <a:endParaRPr lang="zh-CN" altLang="en-US" sz="14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F6A41FC-0164-4CBB-B86E-B4DB1D0637EB}">
      <dgm:prSet phldrT="[文本]" custT="1"/>
      <dgm:spPr/>
      <dgm:t>
        <a:bodyPr/>
        <a:lstStyle/>
        <a:p>
          <a:r>
            <a:rPr lang="zh-CN" altLang="en-US" sz="1400">
              <a:latin typeface="微软雅黑" panose="020B0503020204020204" pitchFamily="34" charset="-122"/>
              <a:ea typeface="微软雅黑" panose="020B0503020204020204" pitchFamily="34" charset="-122"/>
            </a:rPr>
            <a:t>源码阅读</a:t>
          </a:r>
        </a:p>
      </dgm:t>
    </dgm:pt>
    <dgm:pt modelId="{591ECD5E-FFF6-4974-8EF9-877FFF593B66}" type="parTrans" cxnId="{4866359A-0B52-4D9B-9086-792A90066D3A}">
      <dgm:prSet/>
      <dgm:spPr/>
      <dgm:t>
        <a:bodyPr/>
        <a:lstStyle/>
        <a:p>
          <a:endParaRPr lang="zh-CN" altLang="en-US" sz="14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8A0E936-322F-4B1C-89EF-2C9507292933}" type="sibTrans" cxnId="{4866359A-0B52-4D9B-9086-792A90066D3A}">
      <dgm:prSet/>
      <dgm:spPr/>
      <dgm:t>
        <a:bodyPr/>
        <a:lstStyle/>
        <a:p>
          <a:endParaRPr lang="zh-CN" altLang="en-US" sz="14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5E69CC6-2544-40BE-9925-A1A897E84351}">
      <dgm:prSet phldrT="[文本]" custT="1"/>
      <dgm:spPr/>
      <dgm:t>
        <a:bodyPr/>
        <a:lstStyle/>
        <a:p>
          <a:r>
            <a:rPr lang="zh-CN" altLang="en-US" sz="1400">
              <a:latin typeface="微软雅黑" panose="020B0503020204020204" pitchFamily="34" charset="-122"/>
              <a:ea typeface="微软雅黑" panose="020B0503020204020204" pitchFamily="34" charset="-122"/>
            </a:rPr>
            <a:t>软件测试</a:t>
          </a:r>
        </a:p>
      </dgm:t>
    </dgm:pt>
    <dgm:pt modelId="{A1009251-5562-4355-BCD6-7376F3863E28}" type="parTrans" cxnId="{323B487E-F6FA-4ADE-A41F-D7478B2E9729}">
      <dgm:prSet/>
      <dgm:spPr/>
      <dgm:t>
        <a:bodyPr/>
        <a:lstStyle/>
        <a:p>
          <a:endParaRPr lang="zh-CN" altLang="en-US" sz="14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A48B131A-2466-4247-8F2E-E511E78E9B8B}" type="sibTrans" cxnId="{323B487E-F6FA-4ADE-A41F-D7478B2E9729}">
      <dgm:prSet/>
      <dgm:spPr/>
      <dgm:t>
        <a:bodyPr/>
        <a:lstStyle/>
        <a:p>
          <a:endParaRPr lang="zh-CN" altLang="en-US" sz="14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A4EBF5CC-EAAD-434D-9405-812B370E698D}">
      <dgm:prSet phldrT="[文本]" custT="1"/>
      <dgm:spPr/>
      <dgm:t>
        <a:bodyPr/>
        <a:lstStyle/>
        <a:p>
          <a:r>
            <a:rPr lang="zh-CN" altLang="en-US" sz="1400">
              <a:latin typeface="微软雅黑" panose="020B0503020204020204" pitchFamily="34" charset="-122"/>
              <a:ea typeface="微软雅黑" panose="020B0503020204020204" pitchFamily="34" charset="-122"/>
            </a:rPr>
            <a:t>软件改进</a:t>
          </a:r>
        </a:p>
      </dgm:t>
    </dgm:pt>
    <dgm:pt modelId="{D8C4CA19-885C-4CC1-A392-2C2B8611A768}" type="parTrans" cxnId="{F3226C95-91C4-45CC-8AC0-CEB9424CBD80}">
      <dgm:prSet/>
      <dgm:spPr/>
      <dgm:t>
        <a:bodyPr/>
        <a:lstStyle/>
        <a:p>
          <a:endParaRPr lang="zh-CN" altLang="en-US" sz="14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DE3AD40E-397C-44D0-9E9E-73DC1BA8B2AA}" type="sibTrans" cxnId="{F3226C95-91C4-45CC-8AC0-CEB9424CBD80}">
      <dgm:prSet/>
      <dgm:spPr/>
      <dgm:t>
        <a:bodyPr/>
        <a:lstStyle/>
        <a:p>
          <a:endParaRPr lang="zh-CN" altLang="en-US" sz="14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B1B3FBA-2520-4993-BDD7-4D32BF9AD4B7}" type="pres">
      <dgm:prSet presAssocID="{E87DADDE-A964-4A74-8BEB-6D1A2191C4F1}" presName="matrix" presStyleCnt="0">
        <dgm:presLayoutVars>
          <dgm:chMax val="1"/>
          <dgm:dir/>
          <dgm:resizeHandles val="exact"/>
        </dgm:presLayoutVars>
      </dgm:prSet>
      <dgm:spPr/>
    </dgm:pt>
    <dgm:pt modelId="{77FEE48A-D877-4B31-82F2-E8AB4DD2D2D0}" type="pres">
      <dgm:prSet presAssocID="{E87DADDE-A964-4A74-8BEB-6D1A2191C4F1}" presName="axisShape" presStyleLbl="bgShp" presStyleIdx="0" presStyleCnt="1"/>
      <dgm:spPr/>
    </dgm:pt>
    <dgm:pt modelId="{CE6CE4CC-AB19-4C91-88E2-E69095642B48}" type="pres">
      <dgm:prSet presAssocID="{E87DADDE-A964-4A74-8BEB-6D1A2191C4F1}" presName="rect1" presStyleLbl="node1" presStyleIdx="0" presStyleCnt="4" custScaleY="79470">
        <dgm:presLayoutVars>
          <dgm:chMax val="0"/>
          <dgm:chPref val="0"/>
          <dgm:bulletEnabled val="1"/>
        </dgm:presLayoutVars>
      </dgm:prSet>
      <dgm:spPr/>
    </dgm:pt>
    <dgm:pt modelId="{27AA04DD-1FBD-49D5-A52F-59CD9F06E64B}" type="pres">
      <dgm:prSet presAssocID="{E87DADDE-A964-4A74-8BEB-6D1A2191C4F1}" presName="rect2" presStyleLbl="node1" presStyleIdx="1" presStyleCnt="4" custScaleY="79470">
        <dgm:presLayoutVars>
          <dgm:chMax val="0"/>
          <dgm:chPref val="0"/>
          <dgm:bulletEnabled val="1"/>
        </dgm:presLayoutVars>
      </dgm:prSet>
      <dgm:spPr/>
    </dgm:pt>
    <dgm:pt modelId="{876E982D-23EB-4FFF-AE8D-136631598A32}" type="pres">
      <dgm:prSet presAssocID="{E87DADDE-A964-4A74-8BEB-6D1A2191C4F1}" presName="rect3" presStyleLbl="node1" presStyleIdx="2" presStyleCnt="4" custScaleY="79470">
        <dgm:presLayoutVars>
          <dgm:chMax val="0"/>
          <dgm:chPref val="0"/>
          <dgm:bulletEnabled val="1"/>
        </dgm:presLayoutVars>
      </dgm:prSet>
      <dgm:spPr/>
    </dgm:pt>
    <dgm:pt modelId="{F64484CA-B49D-4632-95B0-B6EEDADC4A40}" type="pres">
      <dgm:prSet presAssocID="{E87DADDE-A964-4A74-8BEB-6D1A2191C4F1}" presName="rect4" presStyleLbl="node1" presStyleIdx="3" presStyleCnt="4" custScaleY="79470">
        <dgm:presLayoutVars>
          <dgm:chMax val="0"/>
          <dgm:chPref val="0"/>
          <dgm:bulletEnabled val="1"/>
        </dgm:presLayoutVars>
      </dgm:prSet>
      <dgm:spPr/>
    </dgm:pt>
  </dgm:ptLst>
  <dgm:cxnLst>
    <dgm:cxn modelId="{C37B4424-2B7E-4592-AF1D-0605AF10CEAE}" type="presOf" srcId="{E87DADDE-A964-4A74-8BEB-6D1A2191C4F1}" destId="{7B1B3FBA-2520-4993-BDD7-4D32BF9AD4B7}" srcOrd="0" destOrd="0" presId="urn:microsoft.com/office/officeart/2005/8/layout/matrix2"/>
    <dgm:cxn modelId="{D6546827-C813-4B9B-B8F2-445ABF72515E}" type="presOf" srcId="{510D3CF4-1D9A-4350-BE1F-A59111968904}" destId="{CE6CE4CC-AB19-4C91-88E2-E69095642B48}" srcOrd="0" destOrd="0" presId="urn:microsoft.com/office/officeart/2005/8/layout/matrix2"/>
    <dgm:cxn modelId="{876BB356-2930-475B-A8BF-BD0B7A5AC6EB}" type="presOf" srcId="{65E69CC6-2544-40BE-9925-A1A897E84351}" destId="{876E982D-23EB-4FFF-AE8D-136631598A32}" srcOrd="0" destOrd="0" presId="urn:microsoft.com/office/officeart/2005/8/layout/matrix2"/>
    <dgm:cxn modelId="{323B487E-F6FA-4ADE-A41F-D7478B2E9729}" srcId="{E87DADDE-A964-4A74-8BEB-6D1A2191C4F1}" destId="{65E69CC6-2544-40BE-9925-A1A897E84351}" srcOrd="2" destOrd="0" parTransId="{A1009251-5562-4355-BCD6-7376F3863E28}" sibTransId="{A48B131A-2466-4247-8F2E-E511E78E9B8B}"/>
    <dgm:cxn modelId="{F3226C95-91C4-45CC-8AC0-CEB9424CBD80}" srcId="{E87DADDE-A964-4A74-8BEB-6D1A2191C4F1}" destId="{A4EBF5CC-EAAD-434D-9405-812B370E698D}" srcOrd="3" destOrd="0" parTransId="{D8C4CA19-885C-4CC1-A392-2C2B8611A768}" sibTransId="{DE3AD40E-397C-44D0-9E9E-73DC1BA8B2AA}"/>
    <dgm:cxn modelId="{4866359A-0B52-4D9B-9086-792A90066D3A}" srcId="{E87DADDE-A964-4A74-8BEB-6D1A2191C4F1}" destId="{7F6A41FC-0164-4CBB-B86E-B4DB1D0637EB}" srcOrd="1" destOrd="0" parTransId="{591ECD5E-FFF6-4974-8EF9-877FFF593B66}" sibTransId="{68A0E936-322F-4B1C-89EF-2C9507292933}"/>
    <dgm:cxn modelId="{459A1ACA-C796-49AD-9D56-345F4BEFEE92}" type="presOf" srcId="{7F6A41FC-0164-4CBB-B86E-B4DB1D0637EB}" destId="{27AA04DD-1FBD-49D5-A52F-59CD9F06E64B}" srcOrd="0" destOrd="0" presId="urn:microsoft.com/office/officeart/2005/8/layout/matrix2"/>
    <dgm:cxn modelId="{EFB7E2D1-4405-4212-9CF7-7614A270E54C}" type="presOf" srcId="{A4EBF5CC-EAAD-434D-9405-812B370E698D}" destId="{F64484CA-B49D-4632-95B0-B6EEDADC4A40}" srcOrd="0" destOrd="0" presId="urn:microsoft.com/office/officeart/2005/8/layout/matrix2"/>
    <dgm:cxn modelId="{3A6E61E8-975F-4CE1-92C6-6D3C94BB6289}" srcId="{E87DADDE-A964-4A74-8BEB-6D1A2191C4F1}" destId="{510D3CF4-1D9A-4350-BE1F-A59111968904}" srcOrd="0" destOrd="0" parTransId="{AE0257F7-FED4-419F-97D6-992BC29F4CB6}" sibTransId="{3D5985C9-5DFA-4BD2-8591-72F5E85183A5}"/>
    <dgm:cxn modelId="{3103D3AB-5833-487F-8447-8118025C4441}" type="presParOf" srcId="{7B1B3FBA-2520-4993-BDD7-4D32BF9AD4B7}" destId="{77FEE48A-D877-4B31-82F2-E8AB4DD2D2D0}" srcOrd="0" destOrd="0" presId="urn:microsoft.com/office/officeart/2005/8/layout/matrix2"/>
    <dgm:cxn modelId="{D8481F76-0556-450C-9950-875480238D96}" type="presParOf" srcId="{7B1B3FBA-2520-4993-BDD7-4D32BF9AD4B7}" destId="{CE6CE4CC-AB19-4C91-88E2-E69095642B48}" srcOrd="1" destOrd="0" presId="urn:microsoft.com/office/officeart/2005/8/layout/matrix2"/>
    <dgm:cxn modelId="{4B6E89E2-72C8-41EB-A482-1A299C3D0E5A}" type="presParOf" srcId="{7B1B3FBA-2520-4993-BDD7-4D32BF9AD4B7}" destId="{27AA04DD-1FBD-49D5-A52F-59CD9F06E64B}" srcOrd="2" destOrd="0" presId="urn:microsoft.com/office/officeart/2005/8/layout/matrix2"/>
    <dgm:cxn modelId="{5B31EDA2-D0B9-4CB4-9CE1-1167F8FDDB70}" type="presParOf" srcId="{7B1B3FBA-2520-4993-BDD7-4D32BF9AD4B7}" destId="{876E982D-23EB-4FFF-AE8D-136631598A32}" srcOrd="3" destOrd="0" presId="urn:microsoft.com/office/officeart/2005/8/layout/matrix2"/>
    <dgm:cxn modelId="{BEEDC4FA-6F25-482A-A5CD-D8D1B376478D}" type="presParOf" srcId="{7B1B3FBA-2520-4993-BDD7-4D32BF9AD4B7}" destId="{F64484CA-B49D-4632-95B0-B6EEDADC4A40}" srcOrd="4" destOrd="0" presId="urn:microsoft.com/office/officeart/2005/8/layout/matrix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FEE48A-D877-4B31-82F2-E8AB4DD2D2D0}">
      <dsp:nvSpPr>
        <dsp:cNvPr id="0" name=""/>
        <dsp:cNvSpPr/>
      </dsp:nvSpPr>
      <dsp:spPr>
        <a:xfrm>
          <a:off x="28575" y="0"/>
          <a:ext cx="2514599" cy="2514599"/>
        </a:xfrm>
        <a:prstGeom prst="quadArrow">
          <a:avLst>
            <a:gd name="adj1" fmla="val 2000"/>
            <a:gd name="adj2" fmla="val 4000"/>
            <a:gd name="adj3" fmla="val 5000"/>
          </a:avLst>
        </a:prstGeom>
        <a:solidFill>
          <a:schemeClr val="accent1">
            <a:tint val="5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E6CE4CC-AB19-4C91-88E2-E69095642B48}">
      <dsp:nvSpPr>
        <dsp:cNvPr id="0" name=""/>
        <dsp:cNvSpPr/>
      </dsp:nvSpPr>
      <dsp:spPr>
        <a:xfrm>
          <a:off x="192024" y="266698"/>
          <a:ext cx="1005839" cy="799340"/>
        </a:xfrm>
        <a:prstGeom prst="roundRect">
          <a:avLst/>
        </a:prstGeom>
        <a:solidFill>
          <a:schemeClr val="accent1">
            <a:shade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>
              <a:latin typeface="微软雅黑" panose="020B0503020204020204" pitchFamily="34" charset="-122"/>
              <a:ea typeface="微软雅黑" panose="020B0503020204020204" pitchFamily="34" charset="-122"/>
            </a:rPr>
            <a:t>需求分析</a:t>
          </a:r>
        </a:p>
      </dsp:txBody>
      <dsp:txXfrm>
        <a:off x="231045" y="305719"/>
        <a:ext cx="927797" cy="721298"/>
      </dsp:txXfrm>
    </dsp:sp>
    <dsp:sp modelId="{27AA04DD-1FBD-49D5-A52F-59CD9F06E64B}">
      <dsp:nvSpPr>
        <dsp:cNvPr id="0" name=""/>
        <dsp:cNvSpPr/>
      </dsp:nvSpPr>
      <dsp:spPr>
        <a:xfrm>
          <a:off x="1373885" y="266698"/>
          <a:ext cx="1005839" cy="799340"/>
        </a:xfrm>
        <a:prstGeom prst="roundRect">
          <a:avLst/>
        </a:prstGeom>
        <a:solidFill>
          <a:schemeClr val="accent1">
            <a:shade val="50000"/>
            <a:hueOff val="201247"/>
            <a:satOff val="-4901"/>
            <a:lumOff val="2144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>
              <a:latin typeface="微软雅黑" panose="020B0503020204020204" pitchFamily="34" charset="-122"/>
              <a:ea typeface="微软雅黑" panose="020B0503020204020204" pitchFamily="34" charset="-122"/>
            </a:rPr>
            <a:t>源码阅读</a:t>
          </a:r>
        </a:p>
      </dsp:txBody>
      <dsp:txXfrm>
        <a:off x="1412906" y="305719"/>
        <a:ext cx="927797" cy="721298"/>
      </dsp:txXfrm>
    </dsp:sp>
    <dsp:sp modelId="{876E982D-23EB-4FFF-AE8D-136631598A32}">
      <dsp:nvSpPr>
        <dsp:cNvPr id="0" name=""/>
        <dsp:cNvSpPr/>
      </dsp:nvSpPr>
      <dsp:spPr>
        <a:xfrm>
          <a:off x="192024" y="1448559"/>
          <a:ext cx="1005839" cy="799340"/>
        </a:xfrm>
        <a:prstGeom prst="roundRect">
          <a:avLst/>
        </a:prstGeom>
        <a:solidFill>
          <a:schemeClr val="accent1">
            <a:shade val="50000"/>
            <a:hueOff val="402493"/>
            <a:satOff val="-9802"/>
            <a:lumOff val="4289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>
              <a:latin typeface="微软雅黑" panose="020B0503020204020204" pitchFamily="34" charset="-122"/>
              <a:ea typeface="微软雅黑" panose="020B0503020204020204" pitchFamily="34" charset="-122"/>
            </a:rPr>
            <a:t>软件测试</a:t>
          </a:r>
        </a:p>
      </dsp:txBody>
      <dsp:txXfrm>
        <a:off x="231045" y="1487580"/>
        <a:ext cx="927797" cy="721298"/>
      </dsp:txXfrm>
    </dsp:sp>
    <dsp:sp modelId="{F64484CA-B49D-4632-95B0-B6EEDADC4A40}">
      <dsp:nvSpPr>
        <dsp:cNvPr id="0" name=""/>
        <dsp:cNvSpPr/>
      </dsp:nvSpPr>
      <dsp:spPr>
        <a:xfrm>
          <a:off x="1373885" y="1448559"/>
          <a:ext cx="1005839" cy="799340"/>
        </a:xfrm>
        <a:prstGeom prst="roundRect">
          <a:avLst/>
        </a:prstGeom>
        <a:solidFill>
          <a:schemeClr val="accent1">
            <a:shade val="50000"/>
            <a:hueOff val="201247"/>
            <a:satOff val="-4901"/>
            <a:lumOff val="2144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>
              <a:latin typeface="微软雅黑" panose="020B0503020204020204" pitchFamily="34" charset="-122"/>
              <a:ea typeface="微软雅黑" panose="020B0503020204020204" pitchFamily="34" charset="-122"/>
            </a:rPr>
            <a:t>软件改进</a:t>
          </a:r>
        </a:p>
      </dsp:txBody>
      <dsp:txXfrm>
        <a:off x="1412906" y="1487580"/>
        <a:ext cx="927797" cy="72129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matrix2">
  <dgm:title val=""/>
  <dgm:desc val=""/>
  <dgm:catLst>
    <dgm:cat type="matrix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axisShape" refType="w"/>
          <dgm:constr type="h" for="ch" forName="axisShape" refType="h"/>
          <dgm:constr type="w" for="ch" forName="rect1" refType="w" fact="0.4"/>
          <dgm:constr type="h" for="ch" forName="rect1" refType="w" fact="0.4"/>
          <dgm:constr type="l" for="ch" forName="rect1" refType="w" fact="0.065"/>
          <dgm:constr type="t" for="ch" forName="rect1" refType="h" fact="0.065"/>
          <dgm:constr type="w" for="ch" forName="rect2" refType="w" fact="0.4"/>
          <dgm:constr type="h" for="ch" forName="rect2" refType="h" fact="0.4"/>
          <dgm:constr type="r" for="ch" forName="rect2" refType="w" fact="0.935"/>
          <dgm:constr type="t" for="ch" forName="rect2" refType="h" fact="0.065"/>
          <dgm:constr type="w" for="ch" forName="rect3" refType="w" fact="0.4"/>
          <dgm:constr type="h" for="ch" forName="rect3" refType="w" fact="0.4"/>
          <dgm:constr type="l" for="ch" forName="rect3" refType="w" fact="0.065"/>
          <dgm:constr type="b" for="ch" forName="rect3" refType="h" fact="0.935"/>
          <dgm:constr type="w" for="ch" forName="rect4" refType="w" fact="0.4"/>
          <dgm:constr type="h" for="ch" forName="rect4" refType="h" fact="0.4"/>
          <dgm:constr type="r" for="ch" forName="rect4" refType="w" fact="0.935"/>
          <dgm:constr type="b" for="ch" forName="rect4" refType="h" fact="0.935"/>
        </dgm:constrLst>
      </dgm:if>
      <dgm:else name="Name2">
        <dgm:constrLst>
          <dgm:constr type="primFontSz" for="ch" ptType="node" op="equ" val="65"/>
          <dgm:constr type="w" for="ch" forName="axisShape" refType="w"/>
          <dgm:constr type="h" for="ch" forName="axisShape" refType="h"/>
          <dgm:constr type="w" for="ch" forName="rect1" refType="w" fact="0.4"/>
          <dgm:constr type="h" for="ch" forName="rect1" refType="w" fact="0.4"/>
          <dgm:constr type="r" for="ch" forName="rect1" refType="w" fact="0.935"/>
          <dgm:constr type="t" for="ch" forName="rect1" refType="h" fact="0.065"/>
          <dgm:constr type="w" for="ch" forName="rect2" refType="w" fact="0.4"/>
          <dgm:constr type="h" for="ch" forName="rect2" refType="h" fact="0.4"/>
          <dgm:constr type="l" for="ch" forName="rect2" refType="w" fact="0.065"/>
          <dgm:constr type="t" for="ch" forName="rect2" refType="h" fact="0.065"/>
          <dgm:constr type="w" for="ch" forName="rect3" refType="w" fact="0.4"/>
          <dgm:constr type="h" for="ch" forName="rect3" refType="w" fact="0.4"/>
          <dgm:constr type="r" for="ch" forName="rect3" refType="w" fact="0.935"/>
          <dgm:constr type="b" for="ch" forName="rect3" refType="h" fact="0.935"/>
          <dgm:constr type="w" for="ch" forName="rect4" refType="w" fact="0.4"/>
          <dgm:constr type="h" for="ch" forName="rect4" refType="h" fact="0.4"/>
          <dgm:constr type="l" for="ch" forName="rect4" refType="w" fact="0.065"/>
          <dgm:constr type="b" for="ch" forName="rect4" refType="h" fact="0.935"/>
        </dgm:constrLst>
      </dgm:else>
    </dgm:choose>
    <dgm:ruleLst/>
    <dgm:choose name="Name3">
      <dgm:if name="Name4" axis="ch" ptType="node" func="cnt" op="gte" val="1">
        <dgm:layoutNode name="axisShape" styleLbl="bgShp">
          <dgm:alg type="sp"/>
          <dgm:shape xmlns:r="http://schemas.openxmlformats.org/officeDocument/2006/relationships" type="quadArrow" r:blip="">
            <dgm:adjLst>
              <dgm:adj idx="1" val="0.02"/>
              <dgm:adj idx="2" val="0.04"/>
              <dgm:adj idx="3" val="0.05"/>
            </dgm:adjLst>
          </dgm:shape>
          <dgm:presOf/>
          <dgm:constrLst/>
          <dgm:ruleLst/>
        </dgm:layoutNode>
        <dgm:layoutNode name="rect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rect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rect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rect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F51ABC-5D96-564B-85E1-CC2836FAB4A1}" type="datetimeFigureOut">
              <a:rPr kumimoji="1" lang="zh-CN" altLang="en-US" smtClean="0"/>
              <a:t>2020/3/13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4B34D9-42E9-0E4F-ABBC-338983382DC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068334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4B34D9-42E9-0E4F-ABBC-338983382DC0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98785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4B34D9-42E9-0E4F-ABBC-338983382DC0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375910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4B34D9-42E9-0E4F-ABBC-338983382DC0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37120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4B34D9-42E9-0E4F-ABBC-338983382DC0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295921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4B34D9-42E9-0E4F-ABBC-338983382DC0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48025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4B34D9-42E9-0E4F-ABBC-338983382DC0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427660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 userDrawn="1"/>
        </p:nvGrpSpPr>
        <p:grpSpPr>
          <a:xfrm>
            <a:off x="0" y="6126486"/>
            <a:ext cx="9143999" cy="731514"/>
            <a:chOff x="1" y="2947547"/>
            <a:chExt cx="9143999" cy="2827685"/>
          </a:xfrm>
        </p:grpSpPr>
        <p:sp>
          <p:nvSpPr>
            <p:cNvPr id="5" name="任意多边形 4"/>
            <p:cNvSpPr/>
            <p:nvPr/>
          </p:nvSpPr>
          <p:spPr>
            <a:xfrm>
              <a:off x="1" y="2947547"/>
              <a:ext cx="9143999" cy="2297356"/>
            </a:xfrm>
            <a:custGeom>
              <a:avLst/>
              <a:gdLst>
                <a:gd name="connsiteX0" fmla="*/ 9143999 w 9143999"/>
                <a:gd name="connsiteY0" fmla="*/ 0 h 2051818"/>
                <a:gd name="connsiteX1" fmla="*/ 9143999 w 9143999"/>
                <a:gd name="connsiteY1" fmla="*/ 2051818 h 2051818"/>
                <a:gd name="connsiteX2" fmla="*/ 0 w 9143999"/>
                <a:gd name="connsiteY2" fmla="*/ 2051818 h 2051818"/>
                <a:gd name="connsiteX3" fmla="*/ 0 w 9143999"/>
                <a:gd name="connsiteY3" fmla="*/ 1204077 h 2051818"/>
                <a:gd name="connsiteX4" fmla="*/ 6027 w 9143999"/>
                <a:gd name="connsiteY4" fmla="*/ 1207403 h 2051818"/>
                <a:gd name="connsiteX5" fmla="*/ 7674511 w 9143999"/>
                <a:gd name="connsiteY5" fmla="*/ 718908 h 2051818"/>
                <a:gd name="connsiteX6" fmla="*/ 9044856 w 9143999"/>
                <a:gd name="connsiteY6" fmla="*/ 57555 h 2051818"/>
                <a:gd name="connsiteX7" fmla="*/ 9143999 w 9143999"/>
                <a:gd name="connsiteY7" fmla="*/ 0 h 2051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143999" h="2051818">
                  <a:moveTo>
                    <a:pt x="9143999" y="0"/>
                  </a:moveTo>
                  <a:lnTo>
                    <a:pt x="9143999" y="2051818"/>
                  </a:lnTo>
                  <a:lnTo>
                    <a:pt x="0" y="2051818"/>
                  </a:lnTo>
                  <a:lnTo>
                    <a:pt x="0" y="1204077"/>
                  </a:lnTo>
                  <a:lnTo>
                    <a:pt x="6027" y="1207403"/>
                  </a:lnTo>
                  <a:cubicBezTo>
                    <a:pt x="2066505" y="2238985"/>
                    <a:pt x="5621740" y="1499327"/>
                    <a:pt x="7674511" y="718908"/>
                  </a:cubicBezTo>
                  <a:cubicBezTo>
                    <a:pt x="8085065" y="562824"/>
                    <a:pt x="8552064" y="336225"/>
                    <a:pt x="9044856" y="57555"/>
                  </a:cubicBezTo>
                  <a:lnTo>
                    <a:pt x="9143999" y="0"/>
                  </a:lnTo>
                  <a:close/>
                </a:path>
              </a:pathLst>
            </a:custGeom>
            <a:gradFill>
              <a:gsLst>
                <a:gs pos="0">
                  <a:srgbClr val="04619D"/>
                </a:gs>
                <a:gs pos="100000">
                  <a:srgbClr val="342275">
                    <a:alpha val="80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zh-CN" altLang="en-US"/>
            </a:p>
          </p:txBody>
        </p:sp>
        <p:sp>
          <p:nvSpPr>
            <p:cNvPr id="6" name="任意多边形 5"/>
            <p:cNvSpPr/>
            <p:nvPr/>
          </p:nvSpPr>
          <p:spPr>
            <a:xfrm>
              <a:off x="1" y="3559995"/>
              <a:ext cx="9143999" cy="2215237"/>
            </a:xfrm>
            <a:custGeom>
              <a:avLst/>
              <a:gdLst>
                <a:gd name="connsiteX0" fmla="*/ 9143999 w 9143999"/>
                <a:gd name="connsiteY0" fmla="*/ 0 h 3478011"/>
                <a:gd name="connsiteX1" fmla="*/ 9143999 w 9143999"/>
                <a:gd name="connsiteY1" fmla="*/ 1393716 h 3478011"/>
                <a:gd name="connsiteX2" fmla="*/ 9143999 w 9143999"/>
                <a:gd name="connsiteY2" fmla="*/ 1513865 h 3478011"/>
                <a:gd name="connsiteX3" fmla="*/ 9143999 w 9143999"/>
                <a:gd name="connsiteY3" fmla="*/ 3478011 h 3478011"/>
                <a:gd name="connsiteX4" fmla="*/ 0 w 9143999"/>
                <a:gd name="connsiteY4" fmla="*/ 3478011 h 3478011"/>
                <a:gd name="connsiteX5" fmla="*/ 0 w 9143999"/>
                <a:gd name="connsiteY5" fmla="*/ 1513865 h 3478011"/>
                <a:gd name="connsiteX6" fmla="*/ 0 w 9143999"/>
                <a:gd name="connsiteY6" fmla="*/ 1393716 h 3478011"/>
                <a:gd name="connsiteX7" fmla="*/ 0 w 9143999"/>
                <a:gd name="connsiteY7" fmla="*/ 846204 h 3478011"/>
                <a:gd name="connsiteX8" fmla="*/ 303379 w 9143999"/>
                <a:gd name="connsiteY8" fmla="*/ 970246 h 3478011"/>
                <a:gd name="connsiteX9" fmla="*/ 8360497 w 9143999"/>
                <a:gd name="connsiteY9" fmla="*/ 342756 h 3478011"/>
                <a:gd name="connsiteX10" fmla="*/ 8941037 w 9143999"/>
                <a:gd name="connsiteY10" fmla="*/ 98098 h 3478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143999" h="3478011">
                  <a:moveTo>
                    <a:pt x="9143999" y="0"/>
                  </a:moveTo>
                  <a:lnTo>
                    <a:pt x="9143999" y="1393716"/>
                  </a:lnTo>
                  <a:lnTo>
                    <a:pt x="9143999" y="1513865"/>
                  </a:lnTo>
                  <a:lnTo>
                    <a:pt x="9143999" y="3478011"/>
                  </a:lnTo>
                  <a:lnTo>
                    <a:pt x="0" y="3478011"/>
                  </a:lnTo>
                  <a:lnTo>
                    <a:pt x="0" y="1513865"/>
                  </a:lnTo>
                  <a:lnTo>
                    <a:pt x="0" y="1393716"/>
                  </a:lnTo>
                  <a:lnTo>
                    <a:pt x="0" y="846204"/>
                  </a:lnTo>
                  <a:lnTo>
                    <a:pt x="303379" y="970246"/>
                  </a:lnTo>
                  <a:cubicBezTo>
                    <a:pt x="2685816" y="1852356"/>
                    <a:pt x="6241504" y="1135756"/>
                    <a:pt x="8360497" y="342756"/>
                  </a:cubicBezTo>
                  <a:cubicBezTo>
                    <a:pt x="8544757" y="273800"/>
                    <a:pt x="8739002" y="191802"/>
                    <a:pt x="8941037" y="98098"/>
                  </a:cubicBezTo>
                  <a:close/>
                </a:path>
              </a:pathLst>
            </a:custGeom>
            <a:gradFill flip="none" rotWithShape="1">
              <a:gsLst>
                <a:gs pos="26000">
                  <a:schemeClr val="bg1"/>
                </a:gs>
                <a:gs pos="100000">
                  <a:srgbClr val="DFDFDF">
                    <a:lumMod val="52000"/>
                    <a:lumOff val="48000"/>
                  </a:srgbClr>
                </a:gs>
              </a:gsLst>
              <a:lin ang="27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ea typeface="微软雅黑" panose="020B0503020204020204" pitchFamily="34" charset="-122"/>
              </a:endParaRPr>
            </a:p>
          </p:txBody>
        </p:sp>
      </p:grpSp>
      <p:grpSp>
        <p:nvGrpSpPr>
          <p:cNvPr id="7" name="组合 6"/>
          <p:cNvGrpSpPr/>
          <p:nvPr userDrawn="1"/>
        </p:nvGrpSpPr>
        <p:grpSpPr>
          <a:xfrm rot="10800000">
            <a:off x="-7" y="-1"/>
            <a:ext cx="9144001" cy="1882013"/>
            <a:chOff x="1" y="2994858"/>
            <a:chExt cx="9144001" cy="3162457"/>
          </a:xfrm>
        </p:grpSpPr>
        <p:sp>
          <p:nvSpPr>
            <p:cNvPr id="8" name="任意多边形 7"/>
            <p:cNvSpPr/>
            <p:nvPr/>
          </p:nvSpPr>
          <p:spPr>
            <a:xfrm>
              <a:off x="1" y="2994858"/>
              <a:ext cx="9143999" cy="2154016"/>
            </a:xfrm>
            <a:custGeom>
              <a:avLst/>
              <a:gdLst>
                <a:gd name="connsiteX0" fmla="*/ 9143999 w 9143999"/>
                <a:gd name="connsiteY0" fmla="*/ 0 h 2051818"/>
                <a:gd name="connsiteX1" fmla="*/ 9143999 w 9143999"/>
                <a:gd name="connsiteY1" fmla="*/ 2051818 h 2051818"/>
                <a:gd name="connsiteX2" fmla="*/ 0 w 9143999"/>
                <a:gd name="connsiteY2" fmla="*/ 2051818 h 2051818"/>
                <a:gd name="connsiteX3" fmla="*/ 0 w 9143999"/>
                <a:gd name="connsiteY3" fmla="*/ 1204077 h 2051818"/>
                <a:gd name="connsiteX4" fmla="*/ 6027 w 9143999"/>
                <a:gd name="connsiteY4" fmla="*/ 1207403 h 2051818"/>
                <a:gd name="connsiteX5" fmla="*/ 7674511 w 9143999"/>
                <a:gd name="connsiteY5" fmla="*/ 718908 h 2051818"/>
                <a:gd name="connsiteX6" fmla="*/ 9044856 w 9143999"/>
                <a:gd name="connsiteY6" fmla="*/ 57555 h 2051818"/>
                <a:gd name="connsiteX7" fmla="*/ 9143999 w 9143999"/>
                <a:gd name="connsiteY7" fmla="*/ 0 h 2051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143999" h="2051818">
                  <a:moveTo>
                    <a:pt x="9143999" y="0"/>
                  </a:moveTo>
                  <a:lnTo>
                    <a:pt x="9143999" y="2051818"/>
                  </a:lnTo>
                  <a:lnTo>
                    <a:pt x="0" y="2051818"/>
                  </a:lnTo>
                  <a:lnTo>
                    <a:pt x="0" y="1204077"/>
                  </a:lnTo>
                  <a:lnTo>
                    <a:pt x="6027" y="1207403"/>
                  </a:lnTo>
                  <a:cubicBezTo>
                    <a:pt x="2066505" y="2238985"/>
                    <a:pt x="5621740" y="1499327"/>
                    <a:pt x="7674511" y="718908"/>
                  </a:cubicBezTo>
                  <a:cubicBezTo>
                    <a:pt x="8085065" y="562824"/>
                    <a:pt x="8552064" y="336225"/>
                    <a:pt x="9044856" y="57555"/>
                  </a:cubicBezTo>
                  <a:lnTo>
                    <a:pt x="9143999" y="0"/>
                  </a:lnTo>
                  <a:close/>
                </a:path>
              </a:pathLst>
            </a:custGeom>
            <a:gradFill>
              <a:gsLst>
                <a:gs pos="0">
                  <a:srgbClr val="04619D"/>
                </a:gs>
                <a:gs pos="100000">
                  <a:srgbClr val="342275">
                    <a:alpha val="80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zh-CN" altLang="en-US"/>
            </a:p>
          </p:txBody>
        </p:sp>
        <p:sp>
          <p:nvSpPr>
            <p:cNvPr id="9" name="任意多边形 8"/>
            <p:cNvSpPr/>
            <p:nvPr/>
          </p:nvSpPr>
          <p:spPr>
            <a:xfrm>
              <a:off x="3" y="3474503"/>
              <a:ext cx="9143999" cy="2682812"/>
            </a:xfrm>
            <a:custGeom>
              <a:avLst/>
              <a:gdLst>
                <a:gd name="connsiteX0" fmla="*/ 9143999 w 9143999"/>
                <a:gd name="connsiteY0" fmla="*/ 0 h 3478011"/>
                <a:gd name="connsiteX1" fmla="*/ 9143999 w 9143999"/>
                <a:gd name="connsiteY1" fmla="*/ 1393716 h 3478011"/>
                <a:gd name="connsiteX2" fmla="*/ 9143999 w 9143999"/>
                <a:gd name="connsiteY2" fmla="*/ 1513865 h 3478011"/>
                <a:gd name="connsiteX3" fmla="*/ 9143999 w 9143999"/>
                <a:gd name="connsiteY3" fmla="*/ 3478011 h 3478011"/>
                <a:gd name="connsiteX4" fmla="*/ 0 w 9143999"/>
                <a:gd name="connsiteY4" fmla="*/ 3478011 h 3478011"/>
                <a:gd name="connsiteX5" fmla="*/ 0 w 9143999"/>
                <a:gd name="connsiteY5" fmla="*/ 1513865 h 3478011"/>
                <a:gd name="connsiteX6" fmla="*/ 0 w 9143999"/>
                <a:gd name="connsiteY6" fmla="*/ 1393716 h 3478011"/>
                <a:gd name="connsiteX7" fmla="*/ 0 w 9143999"/>
                <a:gd name="connsiteY7" fmla="*/ 846204 h 3478011"/>
                <a:gd name="connsiteX8" fmla="*/ 303379 w 9143999"/>
                <a:gd name="connsiteY8" fmla="*/ 970246 h 3478011"/>
                <a:gd name="connsiteX9" fmla="*/ 8360497 w 9143999"/>
                <a:gd name="connsiteY9" fmla="*/ 342756 h 3478011"/>
                <a:gd name="connsiteX10" fmla="*/ 8941037 w 9143999"/>
                <a:gd name="connsiteY10" fmla="*/ 98098 h 3478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143999" h="3478011">
                  <a:moveTo>
                    <a:pt x="9143999" y="0"/>
                  </a:moveTo>
                  <a:lnTo>
                    <a:pt x="9143999" y="1393716"/>
                  </a:lnTo>
                  <a:lnTo>
                    <a:pt x="9143999" y="1513865"/>
                  </a:lnTo>
                  <a:lnTo>
                    <a:pt x="9143999" y="3478011"/>
                  </a:lnTo>
                  <a:lnTo>
                    <a:pt x="0" y="3478011"/>
                  </a:lnTo>
                  <a:lnTo>
                    <a:pt x="0" y="1513865"/>
                  </a:lnTo>
                  <a:lnTo>
                    <a:pt x="0" y="1393716"/>
                  </a:lnTo>
                  <a:lnTo>
                    <a:pt x="0" y="846204"/>
                  </a:lnTo>
                  <a:lnTo>
                    <a:pt x="303379" y="970246"/>
                  </a:lnTo>
                  <a:cubicBezTo>
                    <a:pt x="2685816" y="1852356"/>
                    <a:pt x="6241504" y="1135756"/>
                    <a:pt x="8360497" y="342756"/>
                  </a:cubicBezTo>
                  <a:cubicBezTo>
                    <a:pt x="8544757" y="273800"/>
                    <a:pt x="8739002" y="191802"/>
                    <a:pt x="8941037" y="98098"/>
                  </a:cubicBezTo>
                  <a:close/>
                </a:path>
              </a:pathLst>
            </a:custGeom>
            <a:gradFill flip="none" rotWithShape="1">
              <a:gsLst>
                <a:gs pos="17000">
                  <a:schemeClr val="bg1"/>
                </a:gs>
                <a:gs pos="100000">
                  <a:srgbClr val="DFDFDF">
                    <a:lumMod val="73000"/>
                    <a:lumOff val="27000"/>
                  </a:srgbClr>
                </a:gs>
                <a:gs pos="81000">
                  <a:srgbClr val="DFDFDF">
                    <a:lumMod val="52000"/>
                    <a:lumOff val="48000"/>
                  </a:srgbClr>
                </a:gs>
              </a:gsLst>
              <a:lin ang="27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ea typeface="微软雅黑" panose="020B0503020204020204" pitchFamily="34" charset="-122"/>
              </a:endParaRPr>
            </a:p>
          </p:txBody>
        </p:sp>
      </p:grpSp>
      <p:sp>
        <p:nvSpPr>
          <p:cNvPr id="11" name="文本框 10"/>
          <p:cNvSpPr txBox="1"/>
          <p:nvPr userDrawn="1"/>
        </p:nvSpPr>
        <p:spPr>
          <a:xfrm>
            <a:off x="8703044" y="6511211"/>
            <a:ext cx="211221" cy="21544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none" lIns="72000" tIns="72000" rIns="72000" bIns="72000" rtlCol="0" anchor="ctr">
            <a:noAutofit/>
          </a:bodyPr>
          <a:lstStyle/>
          <a:p>
            <a:pPr algn="ctr"/>
            <a:fld id="{CE5B7511-CC96-41DE-A965-D9C44FD5C89D}" type="slidenum">
              <a:rPr lang="zh-CN" altLang="en-US" sz="800" b="1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‹#›</a:t>
            </a:fld>
            <a:endParaRPr lang="zh-CN" altLang="en-US" sz="8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61950" y="371408"/>
            <a:ext cx="82296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72000" tIns="72000" rIns="0" bIns="7200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400" b="0" kern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algn="l"/>
            <a:r>
              <a:rPr lang="zh-CN" altLang="en-US"/>
              <a:t>单击此处编辑母版标题样式</a:t>
            </a:r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695"/>
          <a:stretch/>
        </p:blipFill>
        <p:spPr>
          <a:xfrm>
            <a:off x="8202096" y="295407"/>
            <a:ext cx="744346" cy="714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418203"/>
      </p:ext>
    </p:extLst>
  </p:cSld>
  <p:clrMapOvr>
    <a:masterClrMapping/>
  </p:clrMapOvr>
  <p:transition spd="slow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18865766"/>
      </p:ext>
    </p:extLst>
  </p:cSld>
  <p:clrMapOvr>
    <a:masterClrMapping/>
  </p:clrMapOvr>
  <p:transition spd="slow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3823934"/>
      </p:ext>
    </p:extLst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550FEE-C184-9C44-A87C-14688E67DF0A}" type="datetimeFigureOut">
              <a:rPr kumimoji="1" lang="zh-CN" altLang="en-US" smtClean="0"/>
              <a:t>2020/3/13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FDC8B4-F298-AA4C-BBDD-4ED5847DBBE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422698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61" r:id="rId2"/>
    <p:sldLayoutId id="2147483662" r:id="rId3"/>
  </p:sldLayoutIdLst>
  <p:transition spd="slow">
    <p:wip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C0AAE92F-38CD-4CD9-8B72-B34C5F82A7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86" t="22507" b="-10017"/>
          <a:stretch/>
        </p:blipFill>
        <p:spPr bwMode="auto">
          <a:xfrm>
            <a:off x="0" y="1"/>
            <a:ext cx="9162563" cy="6081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任意多边形 14">
            <a:extLst>
              <a:ext uri="{FF2B5EF4-FFF2-40B4-BE49-F238E27FC236}">
                <a16:creationId xmlns:a16="http://schemas.microsoft.com/office/drawing/2014/main" id="{5408B285-DDFE-4DED-9D56-45511F402D3C}"/>
              </a:ext>
            </a:extLst>
          </p:cNvPr>
          <p:cNvSpPr/>
          <p:nvPr/>
        </p:nvSpPr>
        <p:spPr>
          <a:xfrm>
            <a:off x="0" y="2842036"/>
            <a:ext cx="9143999" cy="2051818"/>
          </a:xfrm>
          <a:custGeom>
            <a:avLst/>
            <a:gdLst>
              <a:gd name="connsiteX0" fmla="*/ 9143999 w 9143999"/>
              <a:gd name="connsiteY0" fmla="*/ 0 h 2051818"/>
              <a:gd name="connsiteX1" fmla="*/ 9143999 w 9143999"/>
              <a:gd name="connsiteY1" fmla="*/ 2051818 h 2051818"/>
              <a:gd name="connsiteX2" fmla="*/ 0 w 9143999"/>
              <a:gd name="connsiteY2" fmla="*/ 2051818 h 2051818"/>
              <a:gd name="connsiteX3" fmla="*/ 0 w 9143999"/>
              <a:gd name="connsiteY3" fmla="*/ 1204077 h 2051818"/>
              <a:gd name="connsiteX4" fmla="*/ 6027 w 9143999"/>
              <a:gd name="connsiteY4" fmla="*/ 1207403 h 2051818"/>
              <a:gd name="connsiteX5" fmla="*/ 7674511 w 9143999"/>
              <a:gd name="connsiteY5" fmla="*/ 718908 h 2051818"/>
              <a:gd name="connsiteX6" fmla="*/ 9044856 w 9143999"/>
              <a:gd name="connsiteY6" fmla="*/ 57555 h 2051818"/>
              <a:gd name="connsiteX7" fmla="*/ 9143999 w 9143999"/>
              <a:gd name="connsiteY7" fmla="*/ 0 h 2051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3999" h="2051818">
                <a:moveTo>
                  <a:pt x="9143999" y="0"/>
                </a:moveTo>
                <a:lnTo>
                  <a:pt x="9143999" y="2051818"/>
                </a:lnTo>
                <a:lnTo>
                  <a:pt x="0" y="2051818"/>
                </a:lnTo>
                <a:lnTo>
                  <a:pt x="0" y="1204077"/>
                </a:lnTo>
                <a:lnTo>
                  <a:pt x="6027" y="1207403"/>
                </a:lnTo>
                <a:cubicBezTo>
                  <a:pt x="2066505" y="2238985"/>
                  <a:pt x="5621740" y="1499327"/>
                  <a:pt x="7674511" y="718908"/>
                </a:cubicBezTo>
                <a:cubicBezTo>
                  <a:pt x="8085065" y="562824"/>
                  <a:pt x="8552064" y="336225"/>
                  <a:pt x="9044856" y="57555"/>
                </a:cubicBezTo>
                <a:lnTo>
                  <a:pt x="9143999" y="0"/>
                </a:lnTo>
                <a:close/>
              </a:path>
            </a:pathLst>
          </a:custGeom>
          <a:gradFill>
            <a:gsLst>
              <a:gs pos="0">
                <a:srgbClr val="04619D"/>
              </a:gs>
              <a:gs pos="100000">
                <a:srgbClr val="342275">
                  <a:alpha val="8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" name="任意多边形 21">
            <a:extLst>
              <a:ext uri="{FF2B5EF4-FFF2-40B4-BE49-F238E27FC236}">
                <a16:creationId xmlns:a16="http://schemas.microsoft.com/office/drawing/2014/main" id="{B3AA8AF9-70D2-47A6-883E-91AE23FDB97E}"/>
              </a:ext>
            </a:extLst>
          </p:cNvPr>
          <p:cNvSpPr/>
          <p:nvPr/>
        </p:nvSpPr>
        <p:spPr>
          <a:xfrm>
            <a:off x="0" y="3379990"/>
            <a:ext cx="9143999" cy="3478011"/>
          </a:xfrm>
          <a:custGeom>
            <a:avLst/>
            <a:gdLst>
              <a:gd name="connsiteX0" fmla="*/ 9143999 w 9143999"/>
              <a:gd name="connsiteY0" fmla="*/ 0 h 3478011"/>
              <a:gd name="connsiteX1" fmla="*/ 9143999 w 9143999"/>
              <a:gd name="connsiteY1" fmla="*/ 1393716 h 3478011"/>
              <a:gd name="connsiteX2" fmla="*/ 9143999 w 9143999"/>
              <a:gd name="connsiteY2" fmla="*/ 1513865 h 3478011"/>
              <a:gd name="connsiteX3" fmla="*/ 9143999 w 9143999"/>
              <a:gd name="connsiteY3" fmla="*/ 3478011 h 3478011"/>
              <a:gd name="connsiteX4" fmla="*/ 0 w 9143999"/>
              <a:gd name="connsiteY4" fmla="*/ 3478011 h 3478011"/>
              <a:gd name="connsiteX5" fmla="*/ 0 w 9143999"/>
              <a:gd name="connsiteY5" fmla="*/ 1513865 h 3478011"/>
              <a:gd name="connsiteX6" fmla="*/ 0 w 9143999"/>
              <a:gd name="connsiteY6" fmla="*/ 1393716 h 3478011"/>
              <a:gd name="connsiteX7" fmla="*/ 0 w 9143999"/>
              <a:gd name="connsiteY7" fmla="*/ 846204 h 3478011"/>
              <a:gd name="connsiteX8" fmla="*/ 303379 w 9143999"/>
              <a:gd name="connsiteY8" fmla="*/ 970246 h 3478011"/>
              <a:gd name="connsiteX9" fmla="*/ 8360497 w 9143999"/>
              <a:gd name="connsiteY9" fmla="*/ 342756 h 3478011"/>
              <a:gd name="connsiteX10" fmla="*/ 8941037 w 9143999"/>
              <a:gd name="connsiteY10" fmla="*/ 98098 h 3478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143999" h="3478011">
                <a:moveTo>
                  <a:pt x="9143999" y="0"/>
                </a:moveTo>
                <a:lnTo>
                  <a:pt x="9143999" y="1393716"/>
                </a:lnTo>
                <a:lnTo>
                  <a:pt x="9143999" y="1513865"/>
                </a:lnTo>
                <a:lnTo>
                  <a:pt x="9143999" y="3478011"/>
                </a:lnTo>
                <a:lnTo>
                  <a:pt x="0" y="3478011"/>
                </a:lnTo>
                <a:lnTo>
                  <a:pt x="0" y="1513865"/>
                </a:lnTo>
                <a:lnTo>
                  <a:pt x="0" y="1393716"/>
                </a:lnTo>
                <a:lnTo>
                  <a:pt x="0" y="846204"/>
                </a:lnTo>
                <a:lnTo>
                  <a:pt x="303379" y="970246"/>
                </a:lnTo>
                <a:cubicBezTo>
                  <a:pt x="2685816" y="1852356"/>
                  <a:pt x="6241504" y="1135756"/>
                  <a:pt x="8360497" y="342756"/>
                </a:cubicBezTo>
                <a:cubicBezTo>
                  <a:pt x="8544757" y="273800"/>
                  <a:pt x="8739002" y="191802"/>
                  <a:pt x="8941037" y="98098"/>
                </a:cubicBezTo>
                <a:close/>
              </a:path>
            </a:pathLst>
          </a:custGeom>
          <a:gradFill flip="none" rotWithShape="1">
            <a:gsLst>
              <a:gs pos="17000">
                <a:schemeClr val="bg1"/>
              </a:gs>
              <a:gs pos="100000">
                <a:srgbClr val="DFDFDF">
                  <a:lumMod val="52000"/>
                  <a:lumOff val="48000"/>
                </a:srgbClr>
              </a:gs>
            </a:gsLst>
            <a:lin ang="2700000" scaled="1"/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ea typeface="微软雅黑" panose="020B0503020204020204" pitchFamily="34" charset="-122"/>
            </a:endParaRPr>
          </a:p>
        </p:txBody>
      </p:sp>
      <p:sp>
        <p:nvSpPr>
          <p:cNvPr id="7" name="标题 3">
            <a:extLst>
              <a:ext uri="{FF2B5EF4-FFF2-40B4-BE49-F238E27FC236}">
                <a16:creationId xmlns:a16="http://schemas.microsoft.com/office/drawing/2014/main" id="{4D7EAF3D-ABB4-40DD-BC73-10729424F27F}"/>
              </a:ext>
            </a:extLst>
          </p:cNvPr>
          <p:cNvSpPr txBox="1">
            <a:spLocks/>
          </p:cNvSpPr>
          <p:nvPr/>
        </p:nvSpPr>
        <p:spPr>
          <a:xfrm>
            <a:off x="1055689" y="5395016"/>
            <a:ext cx="4068762" cy="585787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sz="3200">
                <a:solidFill>
                  <a:srgbClr val="04619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zh-CN" altLang="en-US" sz="3200">
                <a:solidFill>
                  <a:srgbClr val="04619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组成员及项目介绍</a:t>
            </a:r>
            <a:endParaRPr lang="zh-CN" altLang="en-US" sz="3200" dirty="0">
              <a:solidFill>
                <a:srgbClr val="04619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5157F69-4D01-4549-B058-339FEFEDABD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695"/>
          <a:stretch/>
        </p:blipFill>
        <p:spPr>
          <a:xfrm>
            <a:off x="7508715" y="5249844"/>
            <a:ext cx="1266985" cy="1216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398839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C082DDF-2D63-4716-B7CB-C7F0013D2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5. </a:t>
            </a:r>
            <a:r>
              <a:rPr lang="zh-CN" altLang="en-US"/>
              <a:t>成员分工与协作方式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4DCECE00-68F6-49DD-9E60-12AE680098F8}"/>
              </a:ext>
            </a:extLst>
          </p:cNvPr>
          <p:cNvSpPr/>
          <p:nvPr/>
        </p:nvSpPr>
        <p:spPr>
          <a:xfrm>
            <a:off x="1142999" y="2576298"/>
            <a:ext cx="7286625" cy="17054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kern="1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第一周</a:t>
            </a:r>
            <a:endParaRPr lang="en-US" altLang="zh-CN" kern="10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endParaRPr lang="zh-CN" altLang="zh-CN" kern="10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kern="1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全体成员</a:t>
            </a:r>
            <a:r>
              <a:rPr lang="zh-CN" altLang="en-US" kern="1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：</a:t>
            </a:r>
            <a:r>
              <a:rPr lang="zh-CN" altLang="zh-CN" kern="1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讨论并选定课题，熟悉</a:t>
            </a:r>
            <a:r>
              <a:rPr lang="en-US" altLang="zh-CN" kern="1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Flask</a:t>
            </a:r>
            <a:r>
              <a:rPr lang="zh-CN" altLang="zh-CN" kern="1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框架并试运行</a:t>
            </a:r>
            <a:r>
              <a:rPr lang="en-US" altLang="zh-CN" kern="1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helloworld</a:t>
            </a:r>
            <a:r>
              <a:rPr lang="zh-CN" altLang="zh-CN" kern="1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程序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kern="1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许京爽，聂磊</a:t>
            </a:r>
            <a:r>
              <a:rPr lang="zh-CN" altLang="en-US" kern="1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：</a:t>
            </a:r>
            <a:r>
              <a:rPr lang="zh-CN" altLang="zh-CN" kern="1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搜集相关介绍，准备第二周</a:t>
            </a:r>
            <a:r>
              <a:rPr lang="zh-CN" altLang="en-US" kern="1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课堂</a:t>
            </a:r>
            <a:r>
              <a:rPr lang="zh-CN" altLang="zh-CN" kern="1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的展示幻灯片</a:t>
            </a:r>
          </a:p>
        </p:txBody>
      </p:sp>
    </p:spTree>
    <p:extLst>
      <p:ext uri="{BB962C8B-B14F-4D97-AF65-F5344CB8AC3E}">
        <p14:creationId xmlns:p14="http://schemas.microsoft.com/office/powerpoint/2010/main" val="2183964841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C082DDF-2D63-4716-B7CB-C7F0013D2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5. </a:t>
            </a:r>
            <a:r>
              <a:rPr lang="zh-CN" altLang="en-US"/>
              <a:t>成员分工与协作方式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E52257D-C92D-47A3-879B-84FE9FA9BF25}"/>
              </a:ext>
            </a:extLst>
          </p:cNvPr>
          <p:cNvSpPr/>
          <p:nvPr/>
        </p:nvSpPr>
        <p:spPr>
          <a:xfrm>
            <a:off x="1666875" y="2469722"/>
            <a:ext cx="5876925" cy="21209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en-US" kern="1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预计</a:t>
            </a:r>
            <a:r>
              <a:rPr lang="zh-CN" altLang="zh-CN" kern="1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协作方式：</a:t>
            </a:r>
            <a:endParaRPr lang="en-US" altLang="zh-CN" kern="10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kern="1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github</a:t>
            </a:r>
            <a:r>
              <a:rPr lang="zh-CN" altLang="zh-CN" kern="1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、微信文件共享</a:t>
            </a:r>
            <a:endParaRPr lang="en-US" altLang="zh-CN" kern="10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zh-CN" kern="1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微信文字讨论、语音交流</a:t>
            </a:r>
            <a:endParaRPr lang="en-US" altLang="zh-CN" kern="10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endParaRPr lang="zh-CN" altLang="zh-CN" kern="10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kern="1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待返校后，以线下</a:t>
            </a:r>
            <a:r>
              <a:rPr lang="zh-CN" altLang="en-US" kern="1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讨论</a:t>
            </a:r>
            <a:r>
              <a:rPr lang="zh-CN" altLang="zh-CN" kern="1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代替微信语音交流</a:t>
            </a:r>
          </a:p>
        </p:txBody>
      </p:sp>
    </p:spTree>
    <p:extLst>
      <p:ext uri="{BB962C8B-B14F-4D97-AF65-F5344CB8AC3E}">
        <p14:creationId xmlns:p14="http://schemas.microsoft.com/office/powerpoint/2010/main" val="2890432180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C082DDF-2D63-4716-B7CB-C7F0013D2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6. </a:t>
            </a:r>
            <a:r>
              <a:rPr lang="zh-CN" altLang="en-US"/>
              <a:t>实验工作内容</a:t>
            </a:r>
          </a:p>
        </p:txBody>
      </p:sp>
      <p:graphicFrame>
        <p:nvGraphicFramePr>
          <p:cNvPr id="3" name="图示 2">
            <a:extLst>
              <a:ext uri="{FF2B5EF4-FFF2-40B4-BE49-F238E27FC236}">
                <a16:creationId xmlns:a16="http://schemas.microsoft.com/office/drawing/2014/main" id="{39A61B45-CCA8-4E7A-9799-E9B4FD4C18E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44307279"/>
              </p:ext>
            </p:extLst>
          </p:nvPr>
        </p:nvGraphicFramePr>
        <p:xfrm>
          <a:off x="515722" y="2514602"/>
          <a:ext cx="2571750" cy="25145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AD59980A-267C-4AB3-9923-509322A11B0F}"/>
              </a:ext>
            </a:extLst>
          </p:cNvPr>
          <p:cNvSpPr txBox="1"/>
          <p:nvPr/>
        </p:nvSpPr>
        <p:spPr>
          <a:xfrm>
            <a:off x="3466415" y="2212026"/>
            <a:ext cx="5325159" cy="33673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需求分析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了解软件需求，编写需求规格说明书</a:t>
            </a:r>
            <a:endParaRPr lang="zh-CN" altLang="zh-CN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源码阅读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掌握项目细节，进行</a:t>
            </a:r>
            <a:r>
              <a:rPr lang="zh-CN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反向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UML</a:t>
            </a:r>
            <a:r>
              <a:rPr lang="zh-CN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建模</a:t>
            </a:r>
          </a:p>
          <a:p>
            <a:pPr>
              <a:lnSpc>
                <a:spcPct val="150000"/>
              </a:lnSpc>
            </a:pPr>
            <a:r>
              <a:rPr lang="zh-CN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软件测试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撰写测试需求分析文档，对软件进行充分测试</a:t>
            </a:r>
            <a:endParaRPr lang="zh-CN" altLang="zh-CN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软件改进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针对测试过程中发现的可改进点，进行代码修改</a:t>
            </a:r>
            <a:endParaRPr lang="zh-CN" altLang="zh-CN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5500675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C082DDF-2D63-4716-B7CB-C7F0013D2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7. </a:t>
            </a:r>
            <a:r>
              <a:rPr lang="zh-CN" altLang="en-US"/>
              <a:t>项目进度计划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F5C92B4-EB8F-4D95-8500-B3BEC3F5D698}"/>
              </a:ext>
            </a:extLst>
          </p:cNvPr>
          <p:cNvPicPr/>
          <p:nvPr/>
        </p:nvPicPr>
        <p:blipFill rotWithShape="1">
          <a:blip r:embed="rId2"/>
          <a:srcRect l="241" t="732" b="-1"/>
          <a:stretch/>
        </p:blipFill>
        <p:spPr bwMode="auto">
          <a:xfrm>
            <a:off x="452456" y="2364741"/>
            <a:ext cx="8600104" cy="291890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099321545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A614F232-DEB7-4DCB-97D4-BC6FA22629F3}"/>
              </a:ext>
            </a:extLst>
          </p:cNvPr>
          <p:cNvSpPr/>
          <p:nvPr/>
        </p:nvSpPr>
        <p:spPr bwMode="auto">
          <a:xfrm>
            <a:off x="-1" y="0"/>
            <a:ext cx="4368801" cy="6858000"/>
          </a:xfrm>
          <a:prstGeom prst="rect">
            <a:avLst/>
          </a:prstGeom>
          <a:gradFill>
            <a:gsLst>
              <a:gs pos="0">
                <a:srgbClr val="04619D"/>
              </a:gs>
              <a:gs pos="100000">
                <a:srgbClr val="342275">
                  <a:alpha val="8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9212BC99-DE0F-445E-B879-FD113604B62E}"/>
              </a:ext>
            </a:extLst>
          </p:cNvPr>
          <p:cNvSpPr/>
          <p:nvPr/>
        </p:nvSpPr>
        <p:spPr bwMode="auto">
          <a:xfrm rot="5400000" flipV="1">
            <a:off x="1270707" y="-1270708"/>
            <a:ext cx="1827382" cy="4368800"/>
          </a:xfrm>
          <a:prstGeom prst="rect">
            <a:avLst/>
          </a:prstGeom>
          <a:gradFill>
            <a:gsLst>
              <a:gs pos="0">
                <a:srgbClr val="04619D"/>
              </a:gs>
              <a:gs pos="100000">
                <a:srgbClr val="342275">
                  <a:alpha val="8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863D85F-6472-4D36-8E96-11E4B33D3D9D}"/>
              </a:ext>
            </a:extLst>
          </p:cNvPr>
          <p:cNvSpPr/>
          <p:nvPr/>
        </p:nvSpPr>
        <p:spPr bwMode="auto">
          <a:xfrm rot="5400000">
            <a:off x="1371901" y="3861106"/>
            <a:ext cx="1624987" cy="4368801"/>
          </a:xfrm>
          <a:prstGeom prst="rect">
            <a:avLst/>
          </a:prstGeom>
          <a:gradFill>
            <a:gsLst>
              <a:gs pos="0">
                <a:srgbClr val="04619D"/>
              </a:gs>
              <a:gs pos="100000">
                <a:srgbClr val="342275">
                  <a:alpha val="8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CACFA37A-CB3B-424C-A88D-695E8C131806}"/>
              </a:ext>
            </a:extLst>
          </p:cNvPr>
          <p:cNvGrpSpPr/>
          <p:nvPr/>
        </p:nvGrpSpPr>
        <p:grpSpPr>
          <a:xfrm>
            <a:off x="0" y="1070223"/>
            <a:ext cx="2754050" cy="4646991"/>
            <a:chOff x="0" y="1111187"/>
            <a:chExt cx="2754050" cy="4646991"/>
          </a:xfrm>
        </p:grpSpPr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42684CB1-95C2-4BFE-A1CC-DC3C386CD749}"/>
                </a:ext>
              </a:extLst>
            </p:cNvPr>
            <p:cNvSpPr/>
            <p:nvPr/>
          </p:nvSpPr>
          <p:spPr>
            <a:xfrm>
              <a:off x="2450246" y="4863799"/>
              <a:ext cx="200570" cy="200570"/>
            </a:xfrm>
            <a:prstGeom prst="ellipse">
              <a:avLst/>
            </a:prstGeom>
            <a:solidFill>
              <a:schemeClr val="bg1">
                <a:alpha val="2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061A565E-B5C5-434A-B883-1AC7BF48A5A5}"/>
                </a:ext>
              </a:extLst>
            </p:cNvPr>
            <p:cNvSpPr/>
            <p:nvPr/>
          </p:nvSpPr>
          <p:spPr>
            <a:xfrm>
              <a:off x="0" y="1111187"/>
              <a:ext cx="312134" cy="312134"/>
            </a:xfrm>
            <a:prstGeom prst="ellipse">
              <a:avLst/>
            </a:prstGeom>
            <a:solidFill>
              <a:schemeClr val="bg1">
                <a:alpha val="1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1D2E9F3B-F3D7-48C0-97C6-2CC855CFA239}"/>
                </a:ext>
              </a:extLst>
            </p:cNvPr>
            <p:cNvSpPr/>
            <p:nvPr/>
          </p:nvSpPr>
          <p:spPr>
            <a:xfrm>
              <a:off x="1114320" y="1611397"/>
              <a:ext cx="904679" cy="904679"/>
            </a:xfrm>
            <a:prstGeom prst="ellipse">
              <a:avLst/>
            </a:prstGeom>
            <a:solidFill>
              <a:schemeClr val="bg1"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50349EE8-6AFB-4278-8468-A8C1711B93C5}"/>
                </a:ext>
              </a:extLst>
            </p:cNvPr>
            <p:cNvSpPr/>
            <p:nvPr/>
          </p:nvSpPr>
          <p:spPr>
            <a:xfrm>
              <a:off x="854236" y="5460064"/>
              <a:ext cx="298114" cy="298114"/>
            </a:xfrm>
            <a:prstGeom prst="ellipse">
              <a:avLst/>
            </a:prstGeom>
            <a:solidFill>
              <a:schemeClr val="bg1">
                <a:alpha val="2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09B29807-5932-4C2E-AB21-923105107DD7}"/>
                </a:ext>
              </a:extLst>
            </p:cNvPr>
            <p:cNvSpPr/>
            <p:nvPr/>
          </p:nvSpPr>
          <p:spPr>
            <a:xfrm>
              <a:off x="2313236" y="1194804"/>
              <a:ext cx="440814" cy="440814"/>
            </a:xfrm>
            <a:prstGeom prst="ellips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pic>
        <p:nvPicPr>
          <p:cNvPr id="13" name="Picture 2">
            <a:extLst>
              <a:ext uri="{FF2B5EF4-FFF2-40B4-BE49-F238E27FC236}">
                <a16:creationId xmlns:a16="http://schemas.microsoft.com/office/drawing/2014/main" id="{7DE30011-FA35-4F6F-AFF7-40724E4780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2120900"/>
            <a:ext cx="3745642" cy="2818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任意多边形 38">
            <a:extLst>
              <a:ext uri="{FF2B5EF4-FFF2-40B4-BE49-F238E27FC236}">
                <a16:creationId xmlns:a16="http://schemas.microsoft.com/office/drawing/2014/main" id="{BBD866EF-7F51-4EC7-AB1B-AE07D40F2429}"/>
              </a:ext>
            </a:extLst>
          </p:cNvPr>
          <p:cNvSpPr/>
          <p:nvPr/>
        </p:nvSpPr>
        <p:spPr>
          <a:xfrm rot="16200000">
            <a:off x="67870" y="1470438"/>
            <a:ext cx="6858003" cy="3917120"/>
          </a:xfrm>
          <a:custGeom>
            <a:avLst/>
            <a:gdLst>
              <a:gd name="connsiteX0" fmla="*/ 9143999 w 9143999"/>
              <a:gd name="connsiteY0" fmla="*/ 0 h 2051818"/>
              <a:gd name="connsiteX1" fmla="*/ 9143999 w 9143999"/>
              <a:gd name="connsiteY1" fmla="*/ 2051818 h 2051818"/>
              <a:gd name="connsiteX2" fmla="*/ 0 w 9143999"/>
              <a:gd name="connsiteY2" fmla="*/ 2051818 h 2051818"/>
              <a:gd name="connsiteX3" fmla="*/ 0 w 9143999"/>
              <a:gd name="connsiteY3" fmla="*/ 1204077 h 2051818"/>
              <a:gd name="connsiteX4" fmla="*/ 6027 w 9143999"/>
              <a:gd name="connsiteY4" fmla="*/ 1207403 h 2051818"/>
              <a:gd name="connsiteX5" fmla="*/ 7674511 w 9143999"/>
              <a:gd name="connsiteY5" fmla="*/ 718908 h 2051818"/>
              <a:gd name="connsiteX6" fmla="*/ 9044856 w 9143999"/>
              <a:gd name="connsiteY6" fmla="*/ 57555 h 2051818"/>
              <a:gd name="connsiteX7" fmla="*/ 9143999 w 9143999"/>
              <a:gd name="connsiteY7" fmla="*/ 0 h 2051818"/>
              <a:gd name="connsiteX0" fmla="*/ 9143999 w 9143999"/>
              <a:gd name="connsiteY0" fmla="*/ 0 h 2051818"/>
              <a:gd name="connsiteX1" fmla="*/ 9143999 w 9143999"/>
              <a:gd name="connsiteY1" fmla="*/ 2051818 h 2051818"/>
              <a:gd name="connsiteX2" fmla="*/ 0 w 9143999"/>
              <a:gd name="connsiteY2" fmla="*/ 2051818 h 2051818"/>
              <a:gd name="connsiteX3" fmla="*/ 0 w 9143999"/>
              <a:gd name="connsiteY3" fmla="*/ 1204077 h 2051818"/>
              <a:gd name="connsiteX4" fmla="*/ 6027 w 9143999"/>
              <a:gd name="connsiteY4" fmla="*/ 1207403 h 2051818"/>
              <a:gd name="connsiteX5" fmla="*/ 9044856 w 9143999"/>
              <a:gd name="connsiteY5" fmla="*/ 57555 h 2051818"/>
              <a:gd name="connsiteX6" fmla="*/ 9143999 w 9143999"/>
              <a:gd name="connsiteY6" fmla="*/ 0 h 2051818"/>
              <a:gd name="connsiteX0" fmla="*/ 9143999 w 9143999"/>
              <a:gd name="connsiteY0" fmla="*/ 0 h 2051818"/>
              <a:gd name="connsiteX1" fmla="*/ 9143999 w 9143999"/>
              <a:gd name="connsiteY1" fmla="*/ 2051818 h 2051818"/>
              <a:gd name="connsiteX2" fmla="*/ 0 w 9143999"/>
              <a:gd name="connsiteY2" fmla="*/ 2051818 h 2051818"/>
              <a:gd name="connsiteX3" fmla="*/ 0 w 9143999"/>
              <a:gd name="connsiteY3" fmla="*/ 1204077 h 2051818"/>
              <a:gd name="connsiteX4" fmla="*/ 6027 w 9143999"/>
              <a:gd name="connsiteY4" fmla="*/ 1207403 h 2051818"/>
              <a:gd name="connsiteX5" fmla="*/ 9143999 w 9143999"/>
              <a:gd name="connsiteY5" fmla="*/ 0 h 2051818"/>
              <a:gd name="connsiteX0" fmla="*/ 9143999 w 9143999"/>
              <a:gd name="connsiteY0" fmla="*/ 0 h 2051818"/>
              <a:gd name="connsiteX1" fmla="*/ 9143999 w 9143999"/>
              <a:gd name="connsiteY1" fmla="*/ 2051818 h 2051818"/>
              <a:gd name="connsiteX2" fmla="*/ 0 w 9143999"/>
              <a:gd name="connsiteY2" fmla="*/ 2051818 h 2051818"/>
              <a:gd name="connsiteX3" fmla="*/ 0 w 9143999"/>
              <a:gd name="connsiteY3" fmla="*/ 1204077 h 2051818"/>
              <a:gd name="connsiteX4" fmla="*/ 6027 w 9143999"/>
              <a:gd name="connsiteY4" fmla="*/ 1207403 h 2051818"/>
              <a:gd name="connsiteX5" fmla="*/ 9143999 w 9143999"/>
              <a:gd name="connsiteY5" fmla="*/ 0 h 2051818"/>
              <a:gd name="connsiteX0" fmla="*/ 9143999 w 9143999"/>
              <a:gd name="connsiteY0" fmla="*/ 0 h 2051818"/>
              <a:gd name="connsiteX1" fmla="*/ 9143999 w 9143999"/>
              <a:gd name="connsiteY1" fmla="*/ 2051818 h 2051818"/>
              <a:gd name="connsiteX2" fmla="*/ 0 w 9143999"/>
              <a:gd name="connsiteY2" fmla="*/ 2051818 h 2051818"/>
              <a:gd name="connsiteX3" fmla="*/ 0 w 9143999"/>
              <a:gd name="connsiteY3" fmla="*/ 1204077 h 2051818"/>
              <a:gd name="connsiteX4" fmla="*/ 6027 w 9143999"/>
              <a:gd name="connsiteY4" fmla="*/ 1207403 h 2051818"/>
              <a:gd name="connsiteX5" fmla="*/ 9143999 w 9143999"/>
              <a:gd name="connsiteY5" fmla="*/ 0 h 2051818"/>
              <a:gd name="connsiteX0" fmla="*/ 9143999 w 9143999"/>
              <a:gd name="connsiteY0" fmla="*/ 0 h 2051818"/>
              <a:gd name="connsiteX1" fmla="*/ 9143999 w 9143999"/>
              <a:gd name="connsiteY1" fmla="*/ 2051818 h 2051818"/>
              <a:gd name="connsiteX2" fmla="*/ 0 w 9143999"/>
              <a:gd name="connsiteY2" fmla="*/ 2051818 h 2051818"/>
              <a:gd name="connsiteX3" fmla="*/ 0 w 9143999"/>
              <a:gd name="connsiteY3" fmla="*/ 1204077 h 2051818"/>
              <a:gd name="connsiteX4" fmla="*/ 6027 w 9143999"/>
              <a:gd name="connsiteY4" fmla="*/ 1207403 h 2051818"/>
              <a:gd name="connsiteX5" fmla="*/ 9143999 w 9143999"/>
              <a:gd name="connsiteY5" fmla="*/ 0 h 2051818"/>
              <a:gd name="connsiteX0" fmla="*/ 9143999 w 9143999"/>
              <a:gd name="connsiteY0" fmla="*/ 130228 h 2182046"/>
              <a:gd name="connsiteX1" fmla="*/ 9143999 w 9143999"/>
              <a:gd name="connsiteY1" fmla="*/ 2182046 h 2182046"/>
              <a:gd name="connsiteX2" fmla="*/ 0 w 9143999"/>
              <a:gd name="connsiteY2" fmla="*/ 2182046 h 2182046"/>
              <a:gd name="connsiteX3" fmla="*/ 0 w 9143999"/>
              <a:gd name="connsiteY3" fmla="*/ 1334305 h 2182046"/>
              <a:gd name="connsiteX4" fmla="*/ 6027 w 9143999"/>
              <a:gd name="connsiteY4" fmla="*/ 0 h 2182046"/>
              <a:gd name="connsiteX5" fmla="*/ 9143999 w 9143999"/>
              <a:gd name="connsiteY5" fmla="*/ 130228 h 2182046"/>
              <a:gd name="connsiteX0" fmla="*/ 9143999 w 9143999"/>
              <a:gd name="connsiteY0" fmla="*/ 0 h 2051818"/>
              <a:gd name="connsiteX1" fmla="*/ 9143999 w 9143999"/>
              <a:gd name="connsiteY1" fmla="*/ 2051818 h 2051818"/>
              <a:gd name="connsiteX2" fmla="*/ 0 w 9143999"/>
              <a:gd name="connsiteY2" fmla="*/ 2051818 h 2051818"/>
              <a:gd name="connsiteX3" fmla="*/ 0 w 9143999"/>
              <a:gd name="connsiteY3" fmla="*/ 1204077 h 2051818"/>
              <a:gd name="connsiteX4" fmla="*/ 25380 w 9143999"/>
              <a:gd name="connsiteY4" fmla="*/ 54648 h 2051818"/>
              <a:gd name="connsiteX5" fmla="*/ 9143999 w 9143999"/>
              <a:gd name="connsiteY5" fmla="*/ 0 h 2051818"/>
              <a:gd name="connsiteX0" fmla="*/ 9143999 w 9143999"/>
              <a:gd name="connsiteY0" fmla="*/ 0 h 2051818"/>
              <a:gd name="connsiteX1" fmla="*/ 9143999 w 9143999"/>
              <a:gd name="connsiteY1" fmla="*/ 2051818 h 2051818"/>
              <a:gd name="connsiteX2" fmla="*/ 0 w 9143999"/>
              <a:gd name="connsiteY2" fmla="*/ 2051818 h 2051818"/>
              <a:gd name="connsiteX3" fmla="*/ 0 w 9143999"/>
              <a:gd name="connsiteY3" fmla="*/ 1204077 h 2051818"/>
              <a:gd name="connsiteX4" fmla="*/ 25380 w 9143999"/>
              <a:gd name="connsiteY4" fmla="*/ 54648 h 2051818"/>
              <a:gd name="connsiteX5" fmla="*/ 9143999 w 9143999"/>
              <a:gd name="connsiteY5" fmla="*/ 0 h 2051818"/>
              <a:gd name="connsiteX0" fmla="*/ 9143999 w 9143999"/>
              <a:gd name="connsiteY0" fmla="*/ 0 h 2051818"/>
              <a:gd name="connsiteX1" fmla="*/ 9143999 w 9143999"/>
              <a:gd name="connsiteY1" fmla="*/ 2051818 h 2051818"/>
              <a:gd name="connsiteX2" fmla="*/ 0 w 9143999"/>
              <a:gd name="connsiteY2" fmla="*/ 2051818 h 2051818"/>
              <a:gd name="connsiteX3" fmla="*/ 0 w 9143999"/>
              <a:gd name="connsiteY3" fmla="*/ 1204077 h 2051818"/>
              <a:gd name="connsiteX4" fmla="*/ 25380 w 9143999"/>
              <a:gd name="connsiteY4" fmla="*/ 54648 h 2051818"/>
              <a:gd name="connsiteX5" fmla="*/ 9143999 w 9143999"/>
              <a:gd name="connsiteY5" fmla="*/ 0 h 2051818"/>
              <a:gd name="connsiteX0" fmla="*/ 9143999 w 9143999"/>
              <a:gd name="connsiteY0" fmla="*/ 0 h 2051818"/>
              <a:gd name="connsiteX1" fmla="*/ 9143999 w 9143999"/>
              <a:gd name="connsiteY1" fmla="*/ 2051818 h 2051818"/>
              <a:gd name="connsiteX2" fmla="*/ 0 w 9143999"/>
              <a:gd name="connsiteY2" fmla="*/ 2051818 h 2051818"/>
              <a:gd name="connsiteX3" fmla="*/ 0 w 9143999"/>
              <a:gd name="connsiteY3" fmla="*/ 1204077 h 2051818"/>
              <a:gd name="connsiteX4" fmla="*/ 25380 w 9143999"/>
              <a:gd name="connsiteY4" fmla="*/ 54648 h 2051818"/>
              <a:gd name="connsiteX5" fmla="*/ 9143999 w 9143999"/>
              <a:gd name="connsiteY5" fmla="*/ 0 h 2051818"/>
              <a:gd name="connsiteX0" fmla="*/ 9124647 w 9143999"/>
              <a:gd name="connsiteY0" fmla="*/ 0 h 2127943"/>
              <a:gd name="connsiteX1" fmla="*/ 9143999 w 9143999"/>
              <a:gd name="connsiteY1" fmla="*/ 2127943 h 2127943"/>
              <a:gd name="connsiteX2" fmla="*/ 0 w 9143999"/>
              <a:gd name="connsiteY2" fmla="*/ 2127943 h 2127943"/>
              <a:gd name="connsiteX3" fmla="*/ 0 w 9143999"/>
              <a:gd name="connsiteY3" fmla="*/ 1280202 h 2127943"/>
              <a:gd name="connsiteX4" fmla="*/ 25380 w 9143999"/>
              <a:gd name="connsiteY4" fmla="*/ 130773 h 2127943"/>
              <a:gd name="connsiteX5" fmla="*/ 9124647 w 9143999"/>
              <a:gd name="connsiteY5" fmla="*/ 0 h 2127943"/>
              <a:gd name="connsiteX0" fmla="*/ 9124647 w 9143999"/>
              <a:gd name="connsiteY0" fmla="*/ 0 h 2127943"/>
              <a:gd name="connsiteX1" fmla="*/ 9143999 w 9143999"/>
              <a:gd name="connsiteY1" fmla="*/ 2127943 h 2127943"/>
              <a:gd name="connsiteX2" fmla="*/ 0 w 9143999"/>
              <a:gd name="connsiteY2" fmla="*/ 2127943 h 2127943"/>
              <a:gd name="connsiteX3" fmla="*/ 0 w 9143999"/>
              <a:gd name="connsiteY3" fmla="*/ 1280202 h 2127943"/>
              <a:gd name="connsiteX4" fmla="*/ 25380 w 9143999"/>
              <a:gd name="connsiteY4" fmla="*/ 130773 h 2127943"/>
              <a:gd name="connsiteX5" fmla="*/ 9124647 w 9143999"/>
              <a:gd name="connsiteY5" fmla="*/ 0 h 2127943"/>
              <a:gd name="connsiteX0" fmla="*/ 9124647 w 9143999"/>
              <a:gd name="connsiteY0" fmla="*/ 0 h 2127943"/>
              <a:gd name="connsiteX1" fmla="*/ 9143999 w 9143999"/>
              <a:gd name="connsiteY1" fmla="*/ 2127943 h 2127943"/>
              <a:gd name="connsiteX2" fmla="*/ 0 w 9143999"/>
              <a:gd name="connsiteY2" fmla="*/ 2127943 h 2127943"/>
              <a:gd name="connsiteX3" fmla="*/ 0 w 9143999"/>
              <a:gd name="connsiteY3" fmla="*/ 1280202 h 2127943"/>
              <a:gd name="connsiteX4" fmla="*/ 6028 w 9143999"/>
              <a:gd name="connsiteY4" fmla="*/ 11147 h 2127943"/>
              <a:gd name="connsiteX5" fmla="*/ 9124647 w 9143999"/>
              <a:gd name="connsiteY5" fmla="*/ 0 h 2127943"/>
              <a:gd name="connsiteX0" fmla="*/ 9138134 w 9157486"/>
              <a:gd name="connsiteY0" fmla="*/ 0 h 2127943"/>
              <a:gd name="connsiteX1" fmla="*/ 9157486 w 9157486"/>
              <a:gd name="connsiteY1" fmla="*/ 2127943 h 2127943"/>
              <a:gd name="connsiteX2" fmla="*/ 13487 w 9157486"/>
              <a:gd name="connsiteY2" fmla="*/ 2127943 h 2127943"/>
              <a:gd name="connsiteX3" fmla="*/ 13487 w 9157486"/>
              <a:gd name="connsiteY3" fmla="*/ 1280202 h 2127943"/>
              <a:gd name="connsiteX4" fmla="*/ 163 w 9157486"/>
              <a:gd name="connsiteY4" fmla="*/ 141648 h 2127943"/>
              <a:gd name="connsiteX5" fmla="*/ 9138134 w 9157486"/>
              <a:gd name="connsiteY5" fmla="*/ 0 h 2127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57486" h="2127943">
                <a:moveTo>
                  <a:pt x="9138134" y="0"/>
                </a:moveTo>
                <a:lnTo>
                  <a:pt x="9157486" y="2127943"/>
                </a:lnTo>
                <a:lnTo>
                  <a:pt x="13487" y="2127943"/>
                </a:lnTo>
                <a:lnTo>
                  <a:pt x="13487" y="1280202"/>
                </a:lnTo>
                <a:cubicBezTo>
                  <a:pt x="15496" y="857184"/>
                  <a:pt x="-1846" y="564666"/>
                  <a:pt x="163" y="141648"/>
                </a:cubicBezTo>
                <a:cubicBezTo>
                  <a:pt x="3568670" y="1577063"/>
                  <a:pt x="7137176" y="1131097"/>
                  <a:pt x="9138134" y="0"/>
                </a:cubicBezTo>
                <a:close/>
              </a:path>
            </a:pathLst>
          </a:custGeom>
          <a:gradFill>
            <a:gsLst>
              <a:gs pos="0">
                <a:srgbClr val="04619D"/>
              </a:gs>
              <a:gs pos="100000">
                <a:srgbClr val="342275">
                  <a:alpha val="8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5" name="任意多边形 43">
            <a:extLst>
              <a:ext uri="{FF2B5EF4-FFF2-40B4-BE49-F238E27FC236}">
                <a16:creationId xmlns:a16="http://schemas.microsoft.com/office/drawing/2014/main" id="{1391473A-00F0-48FE-8742-C7FFA0279247}"/>
              </a:ext>
            </a:extLst>
          </p:cNvPr>
          <p:cNvSpPr/>
          <p:nvPr/>
        </p:nvSpPr>
        <p:spPr>
          <a:xfrm rot="16200000">
            <a:off x="2269997" y="-16039"/>
            <a:ext cx="6868891" cy="6879174"/>
          </a:xfrm>
          <a:custGeom>
            <a:avLst/>
            <a:gdLst>
              <a:gd name="connsiteX0" fmla="*/ 6858000 w 6858000"/>
              <a:gd name="connsiteY0" fmla="*/ 0 h 6459417"/>
              <a:gd name="connsiteX1" fmla="*/ 6858000 w 6858000"/>
              <a:gd name="connsiteY1" fmla="*/ 1675279 h 6459417"/>
              <a:gd name="connsiteX2" fmla="*/ 6858000 w 6858000"/>
              <a:gd name="connsiteY2" fmla="*/ 1819701 h 6459417"/>
              <a:gd name="connsiteX3" fmla="*/ 6858000 w 6858000"/>
              <a:gd name="connsiteY3" fmla="*/ 2278767 h 6459417"/>
              <a:gd name="connsiteX4" fmla="*/ 6858000 w 6858000"/>
              <a:gd name="connsiteY4" fmla="*/ 3954046 h 6459417"/>
              <a:gd name="connsiteX5" fmla="*/ 6858000 w 6858000"/>
              <a:gd name="connsiteY5" fmla="*/ 4098468 h 6459417"/>
              <a:gd name="connsiteX6" fmla="*/ 6858000 w 6858000"/>
              <a:gd name="connsiteY6" fmla="*/ 4180650 h 6459417"/>
              <a:gd name="connsiteX7" fmla="*/ 6858000 w 6858000"/>
              <a:gd name="connsiteY7" fmla="*/ 6459417 h 6459417"/>
              <a:gd name="connsiteX8" fmla="*/ 0 w 6858000"/>
              <a:gd name="connsiteY8" fmla="*/ 6459417 h 6459417"/>
              <a:gd name="connsiteX9" fmla="*/ 0 w 6858000"/>
              <a:gd name="connsiteY9" fmla="*/ 4180650 h 6459417"/>
              <a:gd name="connsiteX10" fmla="*/ 0 w 6858000"/>
              <a:gd name="connsiteY10" fmla="*/ 4098468 h 6459417"/>
              <a:gd name="connsiteX11" fmla="*/ 0 w 6858000"/>
              <a:gd name="connsiteY11" fmla="*/ 3954046 h 6459417"/>
              <a:gd name="connsiteX12" fmla="*/ 0 w 6858000"/>
              <a:gd name="connsiteY12" fmla="*/ 3295924 h 6459417"/>
              <a:gd name="connsiteX13" fmla="*/ 0 w 6858000"/>
              <a:gd name="connsiteY13" fmla="*/ 1819701 h 6459417"/>
              <a:gd name="connsiteX14" fmla="*/ 0 w 6858000"/>
              <a:gd name="connsiteY14" fmla="*/ 1675279 h 6459417"/>
              <a:gd name="connsiteX15" fmla="*/ 0 w 6858000"/>
              <a:gd name="connsiteY15" fmla="*/ 1017157 h 6459417"/>
              <a:gd name="connsiteX16" fmla="*/ 227535 w 6858000"/>
              <a:gd name="connsiteY16" fmla="*/ 1166258 h 6459417"/>
              <a:gd name="connsiteX17" fmla="*/ 6270374 w 6858000"/>
              <a:gd name="connsiteY17" fmla="*/ 412001 h 6459417"/>
              <a:gd name="connsiteX18" fmla="*/ 6705779 w 6858000"/>
              <a:gd name="connsiteY18" fmla="*/ 117916 h 6459417"/>
              <a:gd name="connsiteX0" fmla="*/ 6858000 w 6941935"/>
              <a:gd name="connsiteY0" fmla="*/ 56823 h 6516240"/>
              <a:gd name="connsiteX1" fmla="*/ 6858000 w 6941935"/>
              <a:gd name="connsiteY1" fmla="*/ 1732102 h 6516240"/>
              <a:gd name="connsiteX2" fmla="*/ 6858000 w 6941935"/>
              <a:gd name="connsiteY2" fmla="*/ 1876524 h 6516240"/>
              <a:gd name="connsiteX3" fmla="*/ 6858000 w 6941935"/>
              <a:gd name="connsiteY3" fmla="*/ 2335590 h 6516240"/>
              <a:gd name="connsiteX4" fmla="*/ 6858000 w 6941935"/>
              <a:gd name="connsiteY4" fmla="*/ 4010869 h 6516240"/>
              <a:gd name="connsiteX5" fmla="*/ 6858000 w 6941935"/>
              <a:gd name="connsiteY5" fmla="*/ 4155291 h 6516240"/>
              <a:gd name="connsiteX6" fmla="*/ 6858000 w 6941935"/>
              <a:gd name="connsiteY6" fmla="*/ 4237473 h 6516240"/>
              <a:gd name="connsiteX7" fmla="*/ 6858000 w 6941935"/>
              <a:gd name="connsiteY7" fmla="*/ 6516240 h 6516240"/>
              <a:gd name="connsiteX8" fmla="*/ 0 w 6941935"/>
              <a:gd name="connsiteY8" fmla="*/ 6516240 h 6516240"/>
              <a:gd name="connsiteX9" fmla="*/ 0 w 6941935"/>
              <a:gd name="connsiteY9" fmla="*/ 4237473 h 6516240"/>
              <a:gd name="connsiteX10" fmla="*/ 0 w 6941935"/>
              <a:gd name="connsiteY10" fmla="*/ 4155291 h 6516240"/>
              <a:gd name="connsiteX11" fmla="*/ 0 w 6941935"/>
              <a:gd name="connsiteY11" fmla="*/ 4010869 h 6516240"/>
              <a:gd name="connsiteX12" fmla="*/ 0 w 6941935"/>
              <a:gd name="connsiteY12" fmla="*/ 3352747 h 6516240"/>
              <a:gd name="connsiteX13" fmla="*/ 0 w 6941935"/>
              <a:gd name="connsiteY13" fmla="*/ 1876524 h 6516240"/>
              <a:gd name="connsiteX14" fmla="*/ 0 w 6941935"/>
              <a:gd name="connsiteY14" fmla="*/ 1732102 h 6516240"/>
              <a:gd name="connsiteX15" fmla="*/ 0 w 6941935"/>
              <a:gd name="connsiteY15" fmla="*/ 1073980 h 6516240"/>
              <a:gd name="connsiteX16" fmla="*/ 227535 w 6941935"/>
              <a:gd name="connsiteY16" fmla="*/ 1223081 h 6516240"/>
              <a:gd name="connsiteX17" fmla="*/ 6270374 w 6941935"/>
              <a:gd name="connsiteY17" fmla="*/ 468824 h 6516240"/>
              <a:gd name="connsiteX18" fmla="*/ 6858000 w 6941935"/>
              <a:gd name="connsiteY18" fmla="*/ 56823 h 6516240"/>
              <a:gd name="connsiteX0" fmla="*/ 6858000 w 6858000"/>
              <a:gd name="connsiteY0" fmla="*/ 4734 h 6464151"/>
              <a:gd name="connsiteX1" fmla="*/ 6858000 w 6858000"/>
              <a:gd name="connsiteY1" fmla="*/ 1680013 h 6464151"/>
              <a:gd name="connsiteX2" fmla="*/ 6858000 w 6858000"/>
              <a:gd name="connsiteY2" fmla="*/ 1824435 h 6464151"/>
              <a:gd name="connsiteX3" fmla="*/ 6858000 w 6858000"/>
              <a:gd name="connsiteY3" fmla="*/ 2283501 h 6464151"/>
              <a:gd name="connsiteX4" fmla="*/ 6858000 w 6858000"/>
              <a:gd name="connsiteY4" fmla="*/ 3958780 h 6464151"/>
              <a:gd name="connsiteX5" fmla="*/ 6858000 w 6858000"/>
              <a:gd name="connsiteY5" fmla="*/ 4103202 h 6464151"/>
              <a:gd name="connsiteX6" fmla="*/ 6858000 w 6858000"/>
              <a:gd name="connsiteY6" fmla="*/ 4185384 h 6464151"/>
              <a:gd name="connsiteX7" fmla="*/ 6858000 w 6858000"/>
              <a:gd name="connsiteY7" fmla="*/ 6464151 h 6464151"/>
              <a:gd name="connsiteX8" fmla="*/ 0 w 6858000"/>
              <a:gd name="connsiteY8" fmla="*/ 6464151 h 6464151"/>
              <a:gd name="connsiteX9" fmla="*/ 0 w 6858000"/>
              <a:gd name="connsiteY9" fmla="*/ 4185384 h 6464151"/>
              <a:gd name="connsiteX10" fmla="*/ 0 w 6858000"/>
              <a:gd name="connsiteY10" fmla="*/ 4103202 h 6464151"/>
              <a:gd name="connsiteX11" fmla="*/ 0 w 6858000"/>
              <a:gd name="connsiteY11" fmla="*/ 3958780 h 6464151"/>
              <a:gd name="connsiteX12" fmla="*/ 0 w 6858000"/>
              <a:gd name="connsiteY12" fmla="*/ 3300658 h 6464151"/>
              <a:gd name="connsiteX13" fmla="*/ 0 w 6858000"/>
              <a:gd name="connsiteY13" fmla="*/ 1824435 h 6464151"/>
              <a:gd name="connsiteX14" fmla="*/ 0 w 6858000"/>
              <a:gd name="connsiteY14" fmla="*/ 1680013 h 6464151"/>
              <a:gd name="connsiteX15" fmla="*/ 0 w 6858000"/>
              <a:gd name="connsiteY15" fmla="*/ 1021891 h 6464151"/>
              <a:gd name="connsiteX16" fmla="*/ 227535 w 6858000"/>
              <a:gd name="connsiteY16" fmla="*/ 1170992 h 6464151"/>
              <a:gd name="connsiteX17" fmla="*/ 6858000 w 6858000"/>
              <a:gd name="connsiteY17" fmla="*/ 4734 h 6464151"/>
              <a:gd name="connsiteX0" fmla="*/ 6858000 w 6858000"/>
              <a:gd name="connsiteY0" fmla="*/ 0 h 6459417"/>
              <a:gd name="connsiteX1" fmla="*/ 6858000 w 6858000"/>
              <a:gd name="connsiteY1" fmla="*/ 1675279 h 6459417"/>
              <a:gd name="connsiteX2" fmla="*/ 6858000 w 6858000"/>
              <a:gd name="connsiteY2" fmla="*/ 1819701 h 6459417"/>
              <a:gd name="connsiteX3" fmla="*/ 6858000 w 6858000"/>
              <a:gd name="connsiteY3" fmla="*/ 2278767 h 6459417"/>
              <a:gd name="connsiteX4" fmla="*/ 6858000 w 6858000"/>
              <a:gd name="connsiteY4" fmla="*/ 3954046 h 6459417"/>
              <a:gd name="connsiteX5" fmla="*/ 6858000 w 6858000"/>
              <a:gd name="connsiteY5" fmla="*/ 4098468 h 6459417"/>
              <a:gd name="connsiteX6" fmla="*/ 6858000 w 6858000"/>
              <a:gd name="connsiteY6" fmla="*/ 4180650 h 6459417"/>
              <a:gd name="connsiteX7" fmla="*/ 6858000 w 6858000"/>
              <a:gd name="connsiteY7" fmla="*/ 6459417 h 6459417"/>
              <a:gd name="connsiteX8" fmla="*/ 0 w 6858000"/>
              <a:gd name="connsiteY8" fmla="*/ 6459417 h 6459417"/>
              <a:gd name="connsiteX9" fmla="*/ 0 w 6858000"/>
              <a:gd name="connsiteY9" fmla="*/ 4180650 h 6459417"/>
              <a:gd name="connsiteX10" fmla="*/ 0 w 6858000"/>
              <a:gd name="connsiteY10" fmla="*/ 4098468 h 6459417"/>
              <a:gd name="connsiteX11" fmla="*/ 0 w 6858000"/>
              <a:gd name="connsiteY11" fmla="*/ 3954046 h 6459417"/>
              <a:gd name="connsiteX12" fmla="*/ 0 w 6858000"/>
              <a:gd name="connsiteY12" fmla="*/ 3295924 h 6459417"/>
              <a:gd name="connsiteX13" fmla="*/ 0 w 6858000"/>
              <a:gd name="connsiteY13" fmla="*/ 1819701 h 6459417"/>
              <a:gd name="connsiteX14" fmla="*/ 0 w 6858000"/>
              <a:gd name="connsiteY14" fmla="*/ 1675279 h 6459417"/>
              <a:gd name="connsiteX15" fmla="*/ 0 w 6858000"/>
              <a:gd name="connsiteY15" fmla="*/ 1017157 h 6459417"/>
              <a:gd name="connsiteX16" fmla="*/ 227535 w 6858000"/>
              <a:gd name="connsiteY16" fmla="*/ 1166258 h 6459417"/>
              <a:gd name="connsiteX17" fmla="*/ 6858000 w 6858000"/>
              <a:gd name="connsiteY17" fmla="*/ 0 h 6459417"/>
              <a:gd name="connsiteX0" fmla="*/ 6858000 w 6858000"/>
              <a:gd name="connsiteY0" fmla="*/ 0 h 6459417"/>
              <a:gd name="connsiteX1" fmla="*/ 6858000 w 6858000"/>
              <a:gd name="connsiteY1" fmla="*/ 1675279 h 6459417"/>
              <a:gd name="connsiteX2" fmla="*/ 6858000 w 6858000"/>
              <a:gd name="connsiteY2" fmla="*/ 1819701 h 6459417"/>
              <a:gd name="connsiteX3" fmla="*/ 6858000 w 6858000"/>
              <a:gd name="connsiteY3" fmla="*/ 2278767 h 6459417"/>
              <a:gd name="connsiteX4" fmla="*/ 6858000 w 6858000"/>
              <a:gd name="connsiteY4" fmla="*/ 3954046 h 6459417"/>
              <a:gd name="connsiteX5" fmla="*/ 6858000 w 6858000"/>
              <a:gd name="connsiteY5" fmla="*/ 4098468 h 6459417"/>
              <a:gd name="connsiteX6" fmla="*/ 6858000 w 6858000"/>
              <a:gd name="connsiteY6" fmla="*/ 4180650 h 6459417"/>
              <a:gd name="connsiteX7" fmla="*/ 6858000 w 6858000"/>
              <a:gd name="connsiteY7" fmla="*/ 6459417 h 6459417"/>
              <a:gd name="connsiteX8" fmla="*/ 0 w 6858000"/>
              <a:gd name="connsiteY8" fmla="*/ 6459417 h 6459417"/>
              <a:gd name="connsiteX9" fmla="*/ 0 w 6858000"/>
              <a:gd name="connsiteY9" fmla="*/ 4180650 h 6459417"/>
              <a:gd name="connsiteX10" fmla="*/ 0 w 6858000"/>
              <a:gd name="connsiteY10" fmla="*/ 4098468 h 6459417"/>
              <a:gd name="connsiteX11" fmla="*/ 0 w 6858000"/>
              <a:gd name="connsiteY11" fmla="*/ 3954046 h 6459417"/>
              <a:gd name="connsiteX12" fmla="*/ 0 w 6858000"/>
              <a:gd name="connsiteY12" fmla="*/ 3295924 h 6459417"/>
              <a:gd name="connsiteX13" fmla="*/ 0 w 6858000"/>
              <a:gd name="connsiteY13" fmla="*/ 1819701 h 6459417"/>
              <a:gd name="connsiteX14" fmla="*/ 0 w 6858000"/>
              <a:gd name="connsiteY14" fmla="*/ 1675279 h 6459417"/>
              <a:gd name="connsiteX15" fmla="*/ 0 w 6858000"/>
              <a:gd name="connsiteY15" fmla="*/ 1017157 h 6459417"/>
              <a:gd name="connsiteX16" fmla="*/ 6858000 w 6858000"/>
              <a:gd name="connsiteY16" fmla="*/ 0 h 6459417"/>
              <a:gd name="connsiteX0" fmla="*/ 6858000 w 6858000"/>
              <a:gd name="connsiteY0" fmla="*/ 0 h 6459417"/>
              <a:gd name="connsiteX1" fmla="*/ 6858000 w 6858000"/>
              <a:gd name="connsiteY1" fmla="*/ 1675279 h 6459417"/>
              <a:gd name="connsiteX2" fmla="*/ 6858000 w 6858000"/>
              <a:gd name="connsiteY2" fmla="*/ 1819701 h 6459417"/>
              <a:gd name="connsiteX3" fmla="*/ 6858000 w 6858000"/>
              <a:gd name="connsiteY3" fmla="*/ 2278767 h 6459417"/>
              <a:gd name="connsiteX4" fmla="*/ 6858000 w 6858000"/>
              <a:gd name="connsiteY4" fmla="*/ 3954046 h 6459417"/>
              <a:gd name="connsiteX5" fmla="*/ 6858000 w 6858000"/>
              <a:gd name="connsiteY5" fmla="*/ 4098468 h 6459417"/>
              <a:gd name="connsiteX6" fmla="*/ 6858000 w 6858000"/>
              <a:gd name="connsiteY6" fmla="*/ 4180650 h 6459417"/>
              <a:gd name="connsiteX7" fmla="*/ 6858000 w 6858000"/>
              <a:gd name="connsiteY7" fmla="*/ 6459417 h 6459417"/>
              <a:gd name="connsiteX8" fmla="*/ 0 w 6858000"/>
              <a:gd name="connsiteY8" fmla="*/ 6459417 h 6459417"/>
              <a:gd name="connsiteX9" fmla="*/ 0 w 6858000"/>
              <a:gd name="connsiteY9" fmla="*/ 4180650 h 6459417"/>
              <a:gd name="connsiteX10" fmla="*/ 0 w 6858000"/>
              <a:gd name="connsiteY10" fmla="*/ 4098468 h 6459417"/>
              <a:gd name="connsiteX11" fmla="*/ 0 w 6858000"/>
              <a:gd name="connsiteY11" fmla="*/ 3954046 h 6459417"/>
              <a:gd name="connsiteX12" fmla="*/ 0 w 6858000"/>
              <a:gd name="connsiteY12" fmla="*/ 3295924 h 6459417"/>
              <a:gd name="connsiteX13" fmla="*/ 0 w 6858000"/>
              <a:gd name="connsiteY13" fmla="*/ 1819701 h 6459417"/>
              <a:gd name="connsiteX14" fmla="*/ 0 w 6858000"/>
              <a:gd name="connsiteY14" fmla="*/ 1675279 h 6459417"/>
              <a:gd name="connsiteX15" fmla="*/ 0 w 6858000"/>
              <a:gd name="connsiteY15" fmla="*/ 1017157 h 6459417"/>
              <a:gd name="connsiteX16" fmla="*/ 6858000 w 6858000"/>
              <a:gd name="connsiteY16" fmla="*/ 0 h 6459417"/>
              <a:gd name="connsiteX0" fmla="*/ 6858000 w 6858000"/>
              <a:gd name="connsiteY0" fmla="*/ 0 h 6459417"/>
              <a:gd name="connsiteX1" fmla="*/ 6858000 w 6858000"/>
              <a:gd name="connsiteY1" fmla="*/ 1675279 h 6459417"/>
              <a:gd name="connsiteX2" fmla="*/ 6858000 w 6858000"/>
              <a:gd name="connsiteY2" fmla="*/ 1819701 h 6459417"/>
              <a:gd name="connsiteX3" fmla="*/ 6858000 w 6858000"/>
              <a:gd name="connsiteY3" fmla="*/ 2278767 h 6459417"/>
              <a:gd name="connsiteX4" fmla="*/ 6858000 w 6858000"/>
              <a:gd name="connsiteY4" fmla="*/ 3954046 h 6459417"/>
              <a:gd name="connsiteX5" fmla="*/ 6858000 w 6858000"/>
              <a:gd name="connsiteY5" fmla="*/ 4098468 h 6459417"/>
              <a:gd name="connsiteX6" fmla="*/ 6858000 w 6858000"/>
              <a:gd name="connsiteY6" fmla="*/ 4180650 h 6459417"/>
              <a:gd name="connsiteX7" fmla="*/ 6858000 w 6858000"/>
              <a:gd name="connsiteY7" fmla="*/ 6459417 h 6459417"/>
              <a:gd name="connsiteX8" fmla="*/ 0 w 6858000"/>
              <a:gd name="connsiteY8" fmla="*/ 6459417 h 6459417"/>
              <a:gd name="connsiteX9" fmla="*/ 0 w 6858000"/>
              <a:gd name="connsiteY9" fmla="*/ 4180650 h 6459417"/>
              <a:gd name="connsiteX10" fmla="*/ 0 w 6858000"/>
              <a:gd name="connsiteY10" fmla="*/ 4098468 h 6459417"/>
              <a:gd name="connsiteX11" fmla="*/ 0 w 6858000"/>
              <a:gd name="connsiteY11" fmla="*/ 3954046 h 6459417"/>
              <a:gd name="connsiteX12" fmla="*/ 0 w 6858000"/>
              <a:gd name="connsiteY12" fmla="*/ 3295924 h 6459417"/>
              <a:gd name="connsiteX13" fmla="*/ 0 w 6858000"/>
              <a:gd name="connsiteY13" fmla="*/ 1819701 h 6459417"/>
              <a:gd name="connsiteX14" fmla="*/ 0 w 6858000"/>
              <a:gd name="connsiteY14" fmla="*/ 1675279 h 6459417"/>
              <a:gd name="connsiteX15" fmla="*/ 0 w 6858000"/>
              <a:gd name="connsiteY15" fmla="*/ 1017157 h 6459417"/>
              <a:gd name="connsiteX16" fmla="*/ 6858000 w 6858000"/>
              <a:gd name="connsiteY16" fmla="*/ 0 h 6459417"/>
              <a:gd name="connsiteX0" fmla="*/ 6858000 w 6858000"/>
              <a:gd name="connsiteY0" fmla="*/ 0 h 6459417"/>
              <a:gd name="connsiteX1" fmla="*/ 6858000 w 6858000"/>
              <a:gd name="connsiteY1" fmla="*/ 1675279 h 6459417"/>
              <a:gd name="connsiteX2" fmla="*/ 6858000 w 6858000"/>
              <a:gd name="connsiteY2" fmla="*/ 1819701 h 6459417"/>
              <a:gd name="connsiteX3" fmla="*/ 6858000 w 6858000"/>
              <a:gd name="connsiteY3" fmla="*/ 2278767 h 6459417"/>
              <a:gd name="connsiteX4" fmla="*/ 6858000 w 6858000"/>
              <a:gd name="connsiteY4" fmla="*/ 3954046 h 6459417"/>
              <a:gd name="connsiteX5" fmla="*/ 6858000 w 6858000"/>
              <a:gd name="connsiteY5" fmla="*/ 4098468 h 6459417"/>
              <a:gd name="connsiteX6" fmla="*/ 6858000 w 6858000"/>
              <a:gd name="connsiteY6" fmla="*/ 4180650 h 6459417"/>
              <a:gd name="connsiteX7" fmla="*/ 6858000 w 6858000"/>
              <a:gd name="connsiteY7" fmla="*/ 6459417 h 6459417"/>
              <a:gd name="connsiteX8" fmla="*/ 0 w 6858000"/>
              <a:gd name="connsiteY8" fmla="*/ 6459417 h 6459417"/>
              <a:gd name="connsiteX9" fmla="*/ 0 w 6858000"/>
              <a:gd name="connsiteY9" fmla="*/ 4180650 h 6459417"/>
              <a:gd name="connsiteX10" fmla="*/ 0 w 6858000"/>
              <a:gd name="connsiteY10" fmla="*/ 4098468 h 6459417"/>
              <a:gd name="connsiteX11" fmla="*/ 0 w 6858000"/>
              <a:gd name="connsiteY11" fmla="*/ 3954046 h 6459417"/>
              <a:gd name="connsiteX12" fmla="*/ 0 w 6858000"/>
              <a:gd name="connsiteY12" fmla="*/ 3295924 h 6459417"/>
              <a:gd name="connsiteX13" fmla="*/ 0 w 6858000"/>
              <a:gd name="connsiteY13" fmla="*/ 1819701 h 6459417"/>
              <a:gd name="connsiteX14" fmla="*/ 0 w 6858000"/>
              <a:gd name="connsiteY14" fmla="*/ 1675279 h 6459417"/>
              <a:gd name="connsiteX15" fmla="*/ 0 w 6858000"/>
              <a:gd name="connsiteY15" fmla="*/ 1017157 h 6459417"/>
              <a:gd name="connsiteX16" fmla="*/ 6858000 w 6858000"/>
              <a:gd name="connsiteY16" fmla="*/ 0 h 6459417"/>
              <a:gd name="connsiteX0" fmla="*/ 6858000 w 6858000"/>
              <a:gd name="connsiteY0" fmla="*/ 0 h 6459417"/>
              <a:gd name="connsiteX1" fmla="*/ 6858000 w 6858000"/>
              <a:gd name="connsiteY1" fmla="*/ 1675279 h 6459417"/>
              <a:gd name="connsiteX2" fmla="*/ 6858000 w 6858000"/>
              <a:gd name="connsiteY2" fmla="*/ 1819701 h 6459417"/>
              <a:gd name="connsiteX3" fmla="*/ 6858000 w 6858000"/>
              <a:gd name="connsiteY3" fmla="*/ 2278767 h 6459417"/>
              <a:gd name="connsiteX4" fmla="*/ 6858000 w 6858000"/>
              <a:gd name="connsiteY4" fmla="*/ 3954046 h 6459417"/>
              <a:gd name="connsiteX5" fmla="*/ 6858000 w 6858000"/>
              <a:gd name="connsiteY5" fmla="*/ 4098468 h 6459417"/>
              <a:gd name="connsiteX6" fmla="*/ 6858000 w 6858000"/>
              <a:gd name="connsiteY6" fmla="*/ 4180650 h 6459417"/>
              <a:gd name="connsiteX7" fmla="*/ 6858000 w 6858000"/>
              <a:gd name="connsiteY7" fmla="*/ 6459417 h 6459417"/>
              <a:gd name="connsiteX8" fmla="*/ 0 w 6858000"/>
              <a:gd name="connsiteY8" fmla="*/ 6459417 h 6459417"/>
              <a:gd name="connsiteX9" fmla="*/ 0 w 6858000"/>
              <a:gd name="connsiteY9" fmla="*/ 4180650 h 6459417"/>
              <a:gd name="connsiteX10" fmla="*/ 0 w 6858000"/>
              <a:gd name="connsiteY10" fmla="*/ 4098468 h 6459417"/>
              <a:gd name="connsiteX11" fmla="*/ 0 w 6858000"/>
              <a:gd name="connsiteY11" fmla="*/ 3954046 h 6459417"/>
              <a:gd name="connsiteX12" fmla="*/ 0 w 6858000"/>
              <a:gd name="connsiteY12" fmla="*/ 3295924 h 6459417"/>
              <a:gd name="connsiteX13" fmla="*/ 0 w 6858000"/>
              <a:gd name="connsiteY13" fmla="*/ 1819701 h 6459417"/>
              <a:gd name="connsiteX14" fmla="*/ 0 w 6858000"/>
              <a:gd name="connsiteY14" fmla="*/ 1675279 h 6459417"/>
              <a:gd name="connsiteX15" fmla="*/ 0 w 6858000"/>
              <a:gd name="connsiteY15" fmla="*/ 1017157 h 6459417"/>
              <a:gd name="connsiteX16" fmla="*/ 6858000 w 6858000"/>
              <a:gd name="connsiteY16" fmla="*/ 0 h 6459417"/>
              <a:gd name="connsiteX0" fmla="*/ 6858000 w 6858000"/>
              <a:gd name="connsiteY0" fmla="*/ 0 h 6459417"/>
              <a:gd name="connsiteX1" fmla="*/ 6858000 w 6858000"/>
              <a:gd name="connsiteY1" fmla="*/ 1675279 h 6459417"/>
              <a:gd name="connsiteX2" fmla="*/ 6858000 w 6858000"/>
              <a:gd name="connsiteY2" fmla="*/ 1819701 h 6459417"/>
              <a:gd name="connsiteX3" fmla="*/ 6858000 w 6858000"/>
              <a:gd name="connsiteY3" fmla="*/ 2278767 h 6459417"/>
              <a:gd name="connsiteX4" fmla="*/ 6858000 w 6858000"/>
              <a:gd name="connsiteY4" fmla="*/ 3954046 h 6459417"/>
              <a:gd name="connsiteX5" fmla="*/ 6858000 w 6858000"/>
              <a:gd name="connsiteY5" fmla="*/ 4098468 h 6459417"/>
              <a:gd name="connsiteX6" fmla="*/ 6858000 w 6858000"/>
              <a:gd name="connsiteY6" fmla="*/ 4180650 h 6459417"/>
              <a:gd name="connsiteX7" fmla="*/ 6858000 w 6858000"/>
              <a:gd name="connsiteY7" fmla="*/ 6459417 h 6459417"/>
              <a:gd name="connsiteX8" fmla="*/ 0 w 6858000"/>
              <a:gd name="connsiteY8" fmla="*/ 6459417 h 6459417"/>
              <a:gd name="connsiteX9" fmla="*/ 0 w 6858000"/>
              <a:gd name="connsiteY9" fmla="*/ 4180650 h 6459417"/>
              <a:gd name="connsiteX10" fmla="*/ 0 w 6858000"/>
              <a:gd name="connsiteY10" fmla="*/ 4098468 h 6459417"/>
              <a:gd name="connsiteX11" fmla="*/ 0 w 6858000"/>
              <a:gd name="connsiteY11" fmla="*/ 3954046 h 6459417"/>
              <a:gd name="connsiteX12" fmla="*/ 0 w 6858000"/>
              <a:gd name="connsiteY12" fmla="*/ 3295924 h 6459417"/>
              <a:gd name="connsiteX13" fmla="*/ 0 w 6858000"/>
              <a:gd name="connsiteY13" fmla="*/ 1819701 h 6459417"/>
              <a:gd name="connsiteX14" fmla="*/ 0 w 6858000"/>
              <a:gd name="connsiteY14" fmla="*/ 1675279 h 6459417"/>
              <a:gd name="connsiteX15" fmla="*/ 0 w 6858000"/>
              <a:gd name="connsiteY15" fmla="*/ 1017157 h 6459417"/>
              <a:gd name="connsiteX16" fmla="*/ 6858000 w 6858000"/>
              <a:gd name="connsiteY16" fmla="*/ 0 h 6459417"/>
              <a:gd name="connsiteX0" fmla="*/ 6858000 w 6858000"/>
              <a:gd name="connsiteY0" fmla="*/ 0 h 6459417"/>
              <a:gd name="connsiteX1" fmla="*/ 6858000 w 6858000"/>
              <a:gd name="connsiteY1" fmla="*/ 1675279 h 6459417"/>
              <a:gd name="connsiteX2" fmla="*/ 6858000 w 6858000"/>
              <a:gd name="connsiteY2" fmla="*/ 1819701 h 6459417"/>
              <a:gd name="connsiteX3" fmla="*/ 6858000 w 6858000"/>
              <a:gd name="connsiteY3" fmla="*/ 2278767 h 6459417"/>
              <a:gd name="connsiteX4" fmla="*/ 6858000 w 6858000"/>
              <a:gd name="connsiteY4" fmla="*/ 3954046 h 6459417"/>
              <a:gd name="connsiteX5" fmla="*/ 6858000 w 6858000"/>
              <a:gd name="connsiteY5" fmla="*/ 4098468 h 6459417"/>
              <a:gd name="connsiteX6" fmla="*/ 6858000 w 6858000"/>
              <a:gd name="connsiteY6" fmla="*/ 4180650 h 6459417"/>
              <a:gd name="connsiteX7" fmla="*/ 6858000 w 6858000"/>
              <a:gd name="connsiteY7" fmla="*/ 6459417 h 6459417"/>
              <a:gd name="connsiteX8" fmla="*/ 0 w 6858000"/>
              <a:gd name="connsiteY8" fmla="*/ 6459417 h 6459417"/>
              <a:gd name="connsiteX9" fmla="*/ 0 w 6858000"/>
              <a:gd name="connsiteY9" fmla="*/ 4180650 h 6459417"/>
              <a:gd name="connsiteX10" fmla="*/ 0 w 6858000"/>
              <a:gd name="connsiteY10" fmla="*/ 4098468 h 6459417"/>
              <a:gd name="connsiteX11" fmla="*/ 0 w 6858000"/>
              <a:gd name="connsiteY11" fmla="*/ 3954046 h 6459417"/>
              <a:gd name="connsiteX12" fmla="*/ 0 w 6858000"/>
              <a:gd name="connsiteY12" fmla="*/ 3295924 h 6459417"/>
              <a:gd name="connsiteX13" fmla="*/ 0 w 6858000"/>
              <a:gd name="connsiteY13" fmla="*/ 1819701 h 6459417"/>
              <a:gd name="connsiteX14" fmla="*/ 0 w 6858000"/>
              <a:gd name="connsiteY14" fmla="*/ 1675279 h 6459417"/>
              <a:gd name="connsiteX15" fmla="*/ 0 w 6858000"/>
              <a:gd name="connsiteY15" fmla="*/ 1017157 h 6459417"/>
              <a:gd name="connsiteX16" fmla="*/ 6858000 w 6858000"/>
              <a:gd name="connsiteY16" fmla="*/ 0 h 6459417"/>
              <a:gd name="connsiteX0" fmla="*/ 6858000 w 6858000"/>
              <a:gd name="connsiteY0" fmla="*/ 0 h 6459417"/>
              <a:gd name="connsiteX1" fmla="*/ 6858000 w 6858000"/>
              <a:gd name="connsiteY1" fmla="*/ 1675279 h 6459417"/>
              <a:gd name="connsiteX2" fmla="*/ 6858000 w 6858000"/>
              <a:gd name="connsiteY2" fmla="*/ 1819701 h 6459417"/>
              <a:gd name="connsiteX3" fmla="*/ 6858000 w 6858000"/>
              <a:gd name="connsiteY3" fmla="*/ 2278767 h 6459417"/>
              <a:gd name="connsiteX4" fmla="*/ 6858000 w 6858000"/>
              <a:gd name="connsiteY4" fmla="*/ 3954046 h 6459417"/>
              <a:gd name="connsiteX5" fmla="*/ 6858000 w 6858000"/>
              <a:gd name="connsiteY5" fmla="*/ 4098468 h 6459417"/>
              <a:gd name="connsiteX6" fmla="*/ 6858000 w 6858000"/>
              <a:gd name="connsiteY6" fmla="*/ 4180650 h 6459417"/>
              <a:gd name="connsiteX7" fmla="*/ 6858000 w 6858000"/>
              <a:gd name="connsiteY7" fmla="*/ 6459417 h 6459417"/>
              <a:gd name="connsiteX8" fmla="*/ 0 w 6858000"/>
              <a:gd name="connsiteY8" fmla="*/ 6459417 h 6459417"/>
              <a:gd name="connsiteX9" fmla="*/ 0 w 6858000"/>
              <a:gd name="connsiteY9" fmla="*/ 4180650 h 6459417"/>
              <a:gd name="connsiteX10" fmla="*/ 0 w 6858000"/>
              <a:gd name="connsiteY10" fmla="*/ 4098468 h 6459417"/>
              <a:gd name="connsiteX11" fmla="*/ 0 w 6858000"/>
              <a:gd name="connsiteY11" fmla="*/ 3954046 h 6459417"/>
              <a:gd name="connsiteX12" fmla="*/ 0 w 6858000"/>
              <a:gd name="connsiteY12" fmla="*/ 3295924 h 6459417"/>
              <a:gd name="connsiteX13" fmla="*/ 0 w 6858000"/>
              <a:gd name="connsiteY13" fmla="*/ 1819701 h 6459417"/>
              <a:gd name="connsiteX14" fmla="*/ 0 w 6858000"/>
              <a:gd name="connsiteY14" fmla="*/ 1675279 h 6459417"/>
              <a:gd name="connsiteX15" fmla="*/ 0 w 6858000"/>
              <a:gd name="connsiteY15" fmla="*/ 1017157 h 6459417"/>
              <a:gd name="connsiteX16" fmla="*/ 6858000 w 6858000"/>
              <a:gd name="connsiteY16" fmla="*/ 0 h 6459417"/>
              <a:gd name="connsiteX0" fmla="*/ 6858000 w 6858000"/>
              <a:gd name="connsiteY0" fmla="*/ 0 h 6459417"/>
              <a:gd name="connsiteX1" fmla="*/ 6858000 w 6858000"/>
              <a:gd name="connsiteY1" fmla="*/ 1675279 h 6459417"/>
              <a:gd name="connsiteX2" fmla="*/ 6858000 w 6858000"/>
              <a:gd name="connsiteY2" fmla="*/ 1819701 h 6459417"/>
              <a:gd name="connsiteX3" fmla="*/ 6858000 w 6858000"/>
              <a:gd name="connsiteY3" fmla="*/ 2278767 h 6459417"/>
              <a:gd name="connsiteX4" fmla="*/ 6858000 w 6858000"/>
              <a:gd name="connsiteY4" fmla="*/ 3954046 h 6459417"/>
              <a:gd name="connsiteX5" fmla="*/ 6858000 w 6858000"/>
              <a:gd name="connsiteY5" fmla="*/ 4098468 h 6459417"/>
              <a:gd name="connsiteX6" fmla="*/ 6858000 w 6858000"/>
              <a:gd name="connsiteY6" fmla="*/ 4180650 h 6459417"/>
              <a:gd name="connsiteX7" fmla="*/ 6858000 w 6858000"/>
              <a:gd name="connsiteY7" fmla="*/ 6459417 h 6459417"/>
              <a:gd name="connsiteX8" fmla="*/ 0 w 6858000"/>
              <a:gd name="connsiteY8" fmla="*/ 6459417 h 6459417"/>
              <a:gd name="connsiteX9" fmla="*/ 0 w 6858000"/>
              <a:gd name="connsiteY9" fmla="*/ 4180650 h 6459417"/>
              <a:gd name="connsiteX10" fmla="*/ 0 w 6858000"/>
              <a:gd name="connsiteY10" fmla="*/ 4098468 h 6459417"/>
              <a:gd name="connsiteX11" fmla="*/ 0 w 6858000"/>
              <a:gd name="connsiteY11" fmla="*/ 3954046 h 6459417"/>
              <a:gd name="connsiteX12" fmla="*/ 0 w 6858000"/>
              <a:gd name="connsiteY12" fmla="*/ 3295924 h 6459417"/>
              <a:gd name="connsiteX13" fmla="*/ 0 w 6858000"/>
              <a:gd name="connsiteY13" fmla="*/ 1819701 h 6459417"/>
              <a:gd name="connsiteX14" fmla="*/ 0 w 6858000"/>
              <a:gd name="connsiteY14" fmla="*/ 1675279 h 6459417"/>
              <a:gd name="connsiteX15" fmla="*/ 0 w 6858000"/>
              <a:gd name="connsiteY15" fmla="*/ 1017157 h 6459417"/>
              <a:gd name="connsiteX16" fmla="*/ 6858000 w 6858000"/>
              <a:gd name="connsiteY16" fmla="*/ 0 h 6459417"/>
              <a:gd name="connsiteX0" fmla="*/ 6858003 w 6858003"/>
              <a:gd name="connsiteY0" fmla="*/ 0 h 6735189"/>
              <a:gd name="connsiteX1" fmla="*/ 6858000 w 6858003"/>
              <a:gd name="connsiteY1" fmla="*/ 1951051 h 6735189"/>
              <a:gd name="connsiteX2" fmla="*/ 6858000 w 6858003"/>
              <a:gd name="connsiteY2" fmla="*/ 2095473 h 6735189"/>
              <a:gd name="connsiteX3" fmla="*/ 6858000 w 6858003"/>
              <a:gd name="connsiteY3" fmla="*/ 2554539 h 6735189"/>
              <a:gd name="connsiteX4" fmla="*/ 6858000 w 6858003"/>
              <a:gd name="connsiteY4" fmla="*/ 4229818 h 6735189"/>
              <a:gd name="connsiteX5" fmla="*/ 6858000 w 6858003"/>
              <a:gd name="connsiteY5" fmla="*/ 4374240 h 6735189"/>
              <a:gd name="connsiteX6" fmla="*/ 6858000 w 6858003"/>
              <a:gd name="connsiteY6" fmla="*/ 4456422 h 6735189"/>
              <a:gd name="connsiteX7" fmla="*/ 6858000 w 6858003"/>
              <a:gd name="connsiteY7" fmla="*/ 6735189 h 6735189"/>
              <a:gd name="connsiteX8" fmla="*/ 0 w 6858003"/>
              <a:gd name="connsiteY8" fmla="*/ 6735189 h 6735189"/>
              <a:gd name="connsiteX9" fmla="*/ 0 w 6858003"/>
              <a:gd name="connsiteY9" fmla="*/ 4456422 h 6735189"/>
              <a:gd name="connsiteX10" fmla="*/ 0 w 6858003"/>
              <a:gd name="connsiteY10" fmla="*/ 4374240 h 6735189"/>
              <a:gd name="connsiteX11" fmla="*/ 0 w 6858003"/>
              <a:gd name="connsiteY11" fmla="*/ 4229818 h 6735189"/>
              <a:gd name="connsiteX12" fmla="*/ 0 w 6858003"/>
              <a:gd name="connsiteY12" fmla="*/ 3571696 h 6735189"/>
              <a:gd name="connsiteX13" fmla="*/ 0 w 6858003"/>
              <a:gd name="connsiteY13" fmla="*/ 2095473 h 6735189"/>
              <a:gd name="connsiteX14" fmla="*/ 0 w 6858003"/>
              <a:gd name="connsiteY14" fmla="*/ 1951051 h 6735189"/>
              <a:gd name="connsiteX15" fmla="*/ 0 w 6858003"/>
              <a:gd name="connsiteY15" fmla="*/ 1292929 h 6735189"/>
              <a:gd name="connsiteX16" fmla="*/ 6858003 w 6858003"/>
              <a:gd name="connsiteY16" fmla="*/ 0 h 6735189"/>
              <a:gd name="connsiteX0" fmla="*/ 6858003 w 6858003"/>
              <a:gd name="connsiteY0" fmla="*/ 0 h 6735189"/>
              <a:gd name="connsiteX1" fmla="*/ 6858000 w 6858003"/>
              <a:gd name="connsiteY1" fmla="*/ 1951051 h 6735189"/>
              <a:gd name="connsiteX2" fmla="*/ 6858000 w 6858003"/>
              <a:gd name="connsiteY2" fmla="*/ 2095473 h 6735189"/>
              <a:gd name="connsiteX3" fmla="*/ 6858000 w 6858003"/>
              <a:gd name="connsiteY3" fmla="*/ 2554539 h 6735189"/>
              <a:gd name="connsiteX4" fmla="*/ 6858000 w 6858003"/>
              <a:gd name="connsiteY4" fmla="*/ 4229818 h 6735189"/>
              <a:gd name="connsiteX5" fmla="*/ 6858000 w 6858003"/>
              <a:gd name="connsiteY5" fmla="*/ 4374240 h 6735189"/>
              <a:gd name="connsiteX6" fmla="*/ 6858000 w 6858003"/>
              <a:gd name="connsiteY6" fmla="*/ 4456422 h 6735189"/>
              <a:gd name="connsiteX7" fmla="*/ 6858000 w 6858003"/>
              <a:gd name="connsiteY7" fmla="*/ 6735189 h 6735189"/>
              <a:gd name="connsiteX8" fmla="*/ 0 w 6858003"/>
              <a:gd name="connsiteY8" fmla="*/ 6735189 h 6735189"/>
              <a:gd name="connsiteX9" fmla="*/ 0 w 6858003"/>
              <a:gd name="connsiteY9" fmla="*/ 4456422 h 6735189"/>
              <a:gd name="connsiteX10" fmla="*/ 0 w 6858003"/>
              <a:gd name="connsiteY10" fmla="*/ 4374240 h 6735189"/>
              <a:gd name="connsiteX11" fmla="*/ 0 w 6858003"/>
              <a:gd name="connsiteY11" fmla="*/ 4229818 h 6735189"/>
              <a:gd name="connsiteX12" fmla="*/ 0 w 6858003"/>
              <a:gd name="connsiteY12" fmla="*/ 3571696 h 6735189"/>
              <a:gd name="connsiteX13" fmla="*/ 0 w 6858003"/>
              <a:gd name="connsiteY13" fmla="*/ 2095473 h 6735189"/>
              <a:gd name="connsiteX14" fmla="*/ 0 w 6858003"/>
              <a:gd name="connsiteY14" fmla="*/ 1951051 h 6735189"/>
              <a:gd name="connsiteX15" fmla="*/ 0 w 6858003"/>
              <a:gd name="connsiteY15" fmla="*/ 1292929 h 6735189"/>
              <a:gd name="connsiteX16" fmla="*/ 6858003 w 6858003"/>
              <a:gd name="connsiteY16" fmla="*/ 0 h 6735189"/>
              <a:gd name="connsiteX0" fmla="*/ 6858003 w 6858003"/>
              <a:gd name="connsiteY0" fmla="*/ 0 h 6735189"/>
              <a:gd name="connsiteX1" fmla="*/ 6858000 w 6858003"/>
              <a:gd name="connsiteY1" fmla="*/ 1951051 h 6735189"/>
              <a:gd name="connsiteX2" fmla="*/ 6858000 w 6858003"/>
              <a:gd name="connsiteY2" fmla="*/ 2095473 h 6735189"/>
              <a:gd name="connsiteX3" fmla="*/ 6858000 w 6858003"/>
              <a:gd name="connsiteY3" fmla="*/ 2554539 h 6735189"/>
              <a:gd name="connsiteX4" fmla="*/ 6858000 w 6858003"/>
              <a:gd name="connsiteY4" fmla="*/ 4229818 h 6735189"/>
              <a:gd name="connsiteX5" fmla="*/ 6858000 w 6858003"/>
              <a:gd name="connsiteY5" fmla="*/ 4374240 h 6735189"/>
              <a:gd name="connsiteX6" fmla="*/ 6858000 w 6858003"/>
              <a:gd name="connsiteY6" fmla="*/ 4456422 h 6735189"/>
              <a:gd name="connsiteX7" fmla="*/ 6858000 w 6858003"/>
              <a:gd name="connsiteY7" fmla="*/ 6735189 h 6735189"/>
              <a:gd name="connsiteX8" fmla="*/ 0 w 6858003"/>
              <a:gd name="connsiteY8" fmla="*/ 6735189 h 6735189"/>
              <a:gd name="connsiteX9" fmla="*/ 0 w 6858003"/>
              <a:gd name="connsiteY9" fmla="*/ 4456422 h 6735189"/>
              <a:gd name="connsiteX10" fmla="*/ 0 w 6858003"/>
              <a:gd name="connsiteY10" fmla="*/ 4374240 h 6735189"/>
              <a:gd name="connsiteX11" fmla="*/ 0 w 6858003"/>
              <a:gd name="connsiteY11" fmla="*/ 4229818 h 6735189"/>
              <a:gd name="connsiteX12" fmla="*/ 0 w 6858003"/>
              <a:gd name="connsiteY12" fmla="*/ 3571696 h 6735189"/>
              <a:gd name="connsiteX13" fmla="*/ 0 w 6858003"/>
              <a:gd name="connsiteY13" fmla="*/ 2095473 h 6735189"/>
              <a:gd name="connsiteX14" fmla="*/ 0 w 6858003"/>
              <a:gd name="connsiteY14" fmla="*/ 1951051 h 6735189"/>
              <a:gd name="connsiteX15" fmla="*/ 0 w 6858003"/>
              <a:gd name="connsiteY15" fmla="*/ 1292929 h 6735189"/>
              <a:gd name="connsiteX16" fmla="*/ 6858003 w 6858003"/>
              <a:gd name="connsiteY16" fmla="*/ 0 h 6735189"/>
              <a:gd name="connsiteX0" fmla="*/ 6858003 w 6858003"/>
              <a:gd name="connsiteY0" fmla="*/ 0 h 6735189"/>
              <a:gd name="connsiteX1" fmla="*/ 6858000 w 6858003"/>
              <a:gd name="connsiteY1" fmla="*/ 1951051 h 6735189"/>
              <a:gd name="connsiteX2" fmla="*/ 6858000 w 6858003"/>
              <a:gd name="connsiteY2" fmla="*/ 2095473 h 6735189"/>
              <a:gd name="connsiteX3" fmla="*/ 6858000 w 6858003"/>
              <a:gd name="connsiteY3" fmla="*/ 2554539 h 6735189"/>
              <a:gd name="connsiteX4" fmla="*/ 6858000 w 6858003"/>
              <a:gd name="connsiteY4" fmla="*/ 4229818 h 6735189"/>
              <a:gd name="connsiteX5" fmla="*/ 6858000 w 6858003"/>
              <a:gd name="connsiteY5" fmla="*/ 4374240 h 6735189"/>
              <a:gd name="connsiteX6" fmla="*/ 6858000 w 6858003"/>
              <a:gd name="connsiteY6" fmla="*/ 4456422 h 6735189"/>
              <a:gd name="connsiteX7" fmla="*/ 6858000 w 6858003"/>
              <a:gd name="connsiteY7" fmla="*/ 6735189 h 6735189"/>
              <a:gd name="connsiteX8" fmla="*/ 0 w 6858003"/>
              <a:gd name="connsiteY8" fmla="*/ 6735189 h 6735189"/>
              <a:gd name="connsiteX9" fmla="*/ 0 w 6858003"/>
              <a:gd name="connsiteY9" fmla="*/ 4456422 h 6735189"/>
              <a:gd name="connsiteX10" fmla="*/ 0 w 6858003"/>
              <a:gd name="connsiteY10" fmla="*/ 4374240 h 6735189"/>
              <a:gd name="connsiteX11" fmla="*/ 0 w 6858003"/>
              <a:gd name="connsiteY11" fmla="*/ 4229818 h 6735189"/>
              <a:gd name="connsiteX12" fmla="*/ 0 w 6858003"/>
              <a:gd name="connsiteY12" fmla="*/ 3571696 h 6735189"/>
              <a:gd name="connsiteX13" fmla="*/ 0 w 6858003"/>
              <a:gd name="connsiteY13" fmla="*/ 2095473 h 6735189"/>
              <a:gd name="connsiteX14" fmla="*/ 0 w 6858003"/>
              <a:gd name="connsiteY14" fmla="*/ 1951051 h 6735189"/>
              <a:gd name="connsiteX15" fmla="*/ 0 w 6858003"/>
              <a:gd name="connsiteY15" fmla="*/ 1292929 h 6735189"/>
              <a:gd name="connsiteX16" fmla="*/ 6858003 w 6858003"/>
              <a:gd name="connsiteY16" fmla="*/ 0 h 6735189"/>
              <a:gd name="connsiteX0" fmla="*/ 6858003 w 6858003"/>
              <a:gd name="connsiteY0" fmla="*/ 0 h 6735189"/>
              <a:gd name="connsiteX1" fmla="*/ 6858000 w 6858003"/>
              <a:gd name="connsiteY1" fmla="*/ 1951051 h 6735189"/>
              <a:gd name="connsiteX2" fmla="*/ 6858000 w 6858003"/>
              <a:gd name="connsiteY2" fmla="*/ 2095473 h 6735189"/>
              <a:gd name="connsiteX3" fmla="*/ 6858000 w 6858003"/>
              <a:gd name="connsiteY3" fmla="*/ 2554539 h 6735189"/>
              <a:gd name="connsiteX4" fmla="*/ 6858000 w 6858003"/>
              <a:gd name="connsiteY4" fmla="*/ 4229818 h 6735189"/>
              <a:gd name="connsiteX5" fmla="*/ 6858000 w 6858003"/>
              <a:gd name="connsiteY5" fmla="*/ 4374240 h 6735189"/>
              <a:gd name="connsiteX6" fmla="*/ 6858000 w 6858003"/>
              <a:gd name="connsiteY6" fmla="*/ 4456422 h 6735189"/>
              <a:gd name="connsiteX7" fmla="*/ 6858000 w 6858003"/>
              <a:gd name="connsiteY7" fmla="*/ 6735189 h 6735189"/>
              <a:gd name="connsiteX8" fmla="*/ 0 w 6858003"/>
              <a:gd name="connsiteY8" fmla="*/ 6735189 h 6735189"/>
              <a:gd name="connsiteX9" fmla="*/ 0 w 6858003"/>
              <a:gd name="connsiteY9" fmla="*/ 4456422 h 6735189"/>
              <a:gd name="connsiteX10" fmla="*/ 0 w 6858003"/>
              <a:gd name="connsiteY10" fmla="*/ 4374240 h 6735189"/>
              <a:gd name="connsiteX11" fmla="*/ 0 w 6858003"/>
              <a:gd name="connsiteY11" fmla="*/ 4229818 h 6735189"/>
              <a:gd name="connsiteX12" fmla="*/ 0 w 6858003"/>
              <a:gd name="connsiteY12" fmla="*/ 3571696 h 6735189"/>
              <a:gd name="connsiteX13" fmla="*/ 0 w 6858003"/>
              <a:gd name="connsiteY13" fmla="*/ 2095473 h 6735189"/>
              <a:gd name="connsiteX14" fmla="*/ 0 w 6858003"/>
              <a:gd name="connsiteY14" fmla="*/ 1951051 h 6735189"/>
              <a:gd name="connsiteX15" fmla="*/ 0 w 6858003"/>
              <a:gd name="connsiteY15" fmla="*/ 1292929 h 6735189"/>
              <a:gd name="connsiteX16" fmla="*/ 6858003 w 6858003"/>
              <a:gd name="connsiteY16" fmla="*/ 0 h 6735189"/>
              <a:gd name="connsiteX0" fmla="*/ 6858003 w 6858003"/>
              <a:gd name="connsiteY0" fmla="*/ 0 h 7431875"/>
              <a:gd name="connsiteX1" fmla="*/ 6858000 w 6858003"/>
              <a:gd name="connsiteY1" fmla="*/ 2647737 h 7431875"/>
              <a:gd name="connsiteX2" fmla="*/ 6858000 w 6858003"/>
              <a:gd name="connsiteY2" fmla="*/ 2792159 h 7431875"/>
              <a:gd name="connsiteX3" fmla="*/ 6858000 w 6858003"/>
              <a:gd name="connsiteY3" fmla="*/ 3251225 h 7431875"/>
              <a:gd name="connsiteX4" fmla="*/ 6858000 w 6858003"/>
              <a:gd name="connsiteY4" fmla="*/ 4926504 h 7431875"/>
              <a:gd name="connsiteX5" fmla="*/ 6858000 w 6858003"/>
              <a:gd name="connsiteY5" fmla="*/ 5070926 h 7431875"/>
              <a:gd name="connsiteX6" fmla="*/ 6858000 w 6858003"/>
              <a:gd name="connsiteY6" fmla="*/ 5153108 h 7431875"/>
              <a:gd name="connsiteX7" fmla="*/ 6858000 w 6858003"/>
              <a:gd name="connsiteY7" fmla="*/ 7431875 h 7431875"/>
              <a:gd name="connsiteX8" fmla="*/ 0 w 6858003"/>
              <a:gd name="connsiteY8" fmla="*/ 7431875 h 7431875"/>
              <a:gd name="connsiteX9" fmla="*/ 0 w 6858003"/>
              <a:gd name="connsiteY9" fmla="*/ 5153108 h 7431875"/>
              <a:gd name="connsiteX10" fmla="*/ 0 w 6858003"/>
              <a:gd name="connsiteY10" fmla="*/ 5070926 h 7431875"/>
              <a:gd name="connsiteX11" fmla="*/ 0 w 6858003"/>
              <a:gd name="connsiteY11" fmla="*/ 4926504 h 7431875"/>
              <a:gd name="connsiteX12" fmla="*/ 0 w 6858003"/>
              <a:gd name="connsiteY12" fmla="*/ 4268382 h 7431875"/>
              <a:gd name="connsiteX13" fmla="*/ 0 w 6858003"/>
              <a:gd name="connsiteY13" fmla="*/ 2792159 h 7431875"/>
              <a:gd name="connsiteX14" fmla="*/ 0 w 6858003"/>
              <a:gd name="connsiteY14" fmla="*/ 2647737 h 7431875"/>
              <a:gd name="connsiteX15" fmla="*/ 0 w 6858003"/>
              <a:gd name="connsiteY15" fmla="*/ 1989615 h 7431875"/>
              <a:gd name="connsiteX16" fmla="*/ 6858003 w 6858003"/>
              <a:gd name="connsiteY16" fmla="*/ 0 h 7431875"/>
              <a:gd name="connsiteX0" fmla="*/ 6872517 w 6872517"/>
              <a:gd name="connsiteY0" fmla="*/ 0 h 7431875"/>
              <a:gd name="connsiteX1" fmla="*/ 6872514 w 6872517"/>
              <a:gd name="connsiteY1" fmla="*/ 2647737 h 7431875"/>
              <a:gd name="connsiteX2" fmla="*/ 6872514 w 6872517"/>
              <a:gd name="connsiteY2" fmla="*/ 2792159 h 7431875"/>
              <a:gd name="connsiteX3" fmla="*/ 6872514 w 6872517"/>
              <a:gd name="connsiteY3" fmla="*/ 3251225 h 7431875"/>
              <a:gd name="connsiteX4" fmla="*/ 6872514 w 6872517"/>
              <a:gd name="connsiteY4" fmla="*/ 4926504 h 7431875"/>
              <a:gd name="connsiteX5" fmla="*/ 6872514 w 6872517"/>
              <a:gd name="connsiteY5" fmla="*/ 5070926 h 7431875"/>
              <a:gd name="connsiteX6" fmla="*/ 6872514 w 6872517"/>
              <a:gd name="connsiteY6" fmla="*/ 5153108 h 7431875"/>
              <a:gd name="connsiteX7" fmla="*/ 6872514 w 6872517"/>
              <a:gd name="connsiteY7" fmla="*/ 7431875 h 7431875"/>
              <a:gd name="connsiteX8" fmla="*/ 14514 w 6872517"/>
              <a:gd name="connsiteY8" fmla="*/ 7431875 h 7431875"/>
              <a:gd name="connsiteX9" fmla="*/ 14514 w 6872517"/>
              <a:gd name="connsiteY9" fmla="*/ 5153108 h 7431875"/>
              <a:gd name="connsiteX10" fmla="*/ 14514 w 6872517"/>
              <a:gd name="connsiteY10" fmla="*/ 5070926 h 7431875"/>
              <a:gd name="connsiteX11" fmla="*/ 14514 w 6872517"/>
              <a:gd name="connsiteY11" fmla="*/ 4926504 h 7431875"/>
              <a:gd name="connsiteX12" fmla="*/ 14514 w 6872517"/>
              <a:gd name="connsiteY12" fmla="*/ 4268382 h 7431875"/>
              <a:gd name="connsiteX13" fmla="*/ 14514 w 6872517"/>
              <a:gd name="connsiteY13" fmla="*/ 2792159 h 7431875"/>
              <a:gd name="connsiteX14" fmla="*/ 14514 w 6872517"/>
              <a:gd name="connsiteY14" fmla="*/ 2647737 h 7431875"/>
              <a:gd name="connsiteX15" fmla="*/ 0 w 6872517"/>
              <a:gd name="connsiteY15" fmla="*/ 480129 h 7431875"/>
              <a:gd name="connsiteX16" fmla="*/ 6872517 w 6872517"/>
              <a:gd name="connsiteY16" fmla="*/ 0 h 7431875"/>
              <a:gd name="connsiteX0" fmla="*/ 6858003 w 6858003"/>
              <a:gd name="connsiteY0" fmla="*/ 0 h 7431875"/>
              <a:gd name="connsiteX1" fmla="*/ 6858000 w 6858003"/>
              <a:gd name="connsiteY1" fmla="*/ 2647737 h 7431875"/>
              <a:gd name="connsiteX2" fmla="*/ 6858000 w 6858003"/>
              <a:gd name="connsiteY2" fmla="*/ 2792159 h 7431875"/>
              <a:gd name="connsiteX3" fmla="*/ 6858000 w 6858003"/>
              <a:gd name="connsiteY3" fmla="*/ 3251225 h 7431875"/>
              <a:gd name="connsiteX4" fmla="*/ 6858000 w 6858003"/>
              <a:gd name="connsiteY4" fmla="*/ 4926504 h 7431875"/>
              <a:gd name="connsiteX5" fmla="*/ 6858000 w 6858003"/>
              <a:gd name="connsiteY5" fmla="*/ 5070926 h 7431875"/>
              <a:gd name="connsiteX6" fmla="*/ 6858000 w 6858003"/>
              <a:gd name="connsiteY6" fmla="*/ 5153108 h 7431875"/>
              <a:gd name="connsiteX7" fmla="*/ 6858000 w 6858003"/>
              <a:gd name="connsiteY7" fmla="*/ 7431875 h 7431875"/>
              <a:gd name="connsiteX8" fmla="*/ 0 w 6858003"/>
              <a:gd name="connsiteY8" fmla="*/ 7431875 h 7431875"/>
              <a:gd name="connsiteX9" fmla="*/ 0 w 6858003"/>
              <a:gd name="connsiteY9" fmla="*/ 5153108 h 7431875"/>
              <a:gd name="connsiteX10" fmla="*/ 0 w 6858003"/>
              <a:gd name="connsiteY10" fmla="*/ 5070926 h 7431875"/>
              <a:gd name="connsiteX11" fmla="*/ 0 w 6858003"/>
              <a:gd name="connsiteY11" fmla="*/ 4926504 h 7431875"/>
              <a:gd name="connsiteX12" fmla="*/ 0 w 6858003"/>
              <a:gd name="connsiteY12" fmla="*/ 4268382 h 7431875"/>
              <a:gd name="connsiteX13" fmla="*/ 0 w 6858003"/>
              <a:gd name="connsiteY13" fmla="*/ 2792159 h 7431875"/>
              <a:gd name="connsiteX14" fmla="*/ 0 w 6858003"/>
              <a:gd name="connsiteY14" fmla="*/ 2647737 h 7431875"/>
              <a:gd name="connsiteX15" fmla="*/ 0 w 6858003"/>
              <a:gd name="connsiteY15" fmla="*/ 552701 h 7431875"/>
              <a:gd name="connsiteX16" fmla="*/ 6858003 w 6858003"/>
              <a:gd name="connsiteY16" fmla="*/ 0 h 7431875"/>
              <a:gd name="connsiteX0" fmla="*/ 6858003 w 6858003"/>
              <a:gd name="connsiteY0" fmla="*/ 0 h 7431875"/>
              <a:gd name="connsiteX1" fmla="*/ 6858000 w 6858003"/>
              <a:gd name="connsiteY1" fmla="*/ 2647737 h 7431875"/>
              <a:gd name="connsiteX2" fmla="*/ 6858000 w 6858003"/>
              <a:gd name="connsiteY2" fmla="*/ 2792159 h 7431875"/>
              <a:gd name="connsiteX3" fmla="*/ 6858000 w 6858003"/>
              <a:gd name="connsiteY3" fmla="*/ 3251225 h 7431875"/>
              <a:gd name="connsiteX4" fmla="*/ 6858000 w 6858003"/>
              <a:gd name="connsiteY4" fmla="*/ 4926504 h 7431875"/>
              <a:gd name="connsiteX5" fmla="*/ 6858000 w 6858003"/>
              <a:gd name="connsiteY5" fmla="*/ 5070926 h 7431875"/>
              <a:gd name="connsiteX6" fmla="*/ 6858000 w 6858003"/>
              <a:gd name="connsiteY6" fmla="*/ 5153108 h 7431875"/>
              <a:gd name="connsiteX7" fmla="*/ 6858000 w 6858003"/>
              <a:gd name="connsiteY7" fmla="*/ 7431875 h 7431875"/>
              <a:gd name="connsiteX8" fmla="*/ 0 w 6858003"/>
              <a:gd name="connsiteY8" fmla="*/ 7431875 h 7431875"/>
              <a:gd name="connsiteX9" fmla="*/ 0 w 6858003"/>
              <a:gd name="connsiteY9" fmla="*/ 5153108 h 7431875"/>
              <a:gd name="connsiteX10" fmla="*/ 0 w 6858003"/>
              <a:gd name="connsiteY10" fmla="*/ 5070926 h 7431875"/>
              <a:gd name="connsiteX11" fmla="*/ 0 w 6858003"/>
              <a:gd name="connsiteY11" fmla="*/ 4926504 h 7431875"/>
              <a:gd name="connsiteX12" fmla="*/ 0 w 6858003"/>
              <a:gd name="connsiteY12" fmla="*/ 4268382 h 7431875"/>
              <a:gd name="connsiteX13" fmla="*/ 0 w 6858003"/>
              <a:gd name="connsiteY13" fmla="*/ 2792159 h 7431875"/>
              <a:gd name="connsiteX14" fmla="*/ 0 w 6858003"/>
              <a:gd name="connsiteY14" fmla="*/ 552701 h 7431875"/>
              <a:gd name="connsiteX15" fmla="*/ 6858003 w 6858003"/>
              <a:gd name="connsiteY15" fmla="*/ 0 h 7431875"/>
              <a:gd name="connsiteX0" fmla="*/ 6858003 w 6858003"/>
              <a:gd name="connsiteY0" fmla="*/ 0 h 7431875"/>
              <a:gd name="connsiteX1" fmla="*/ 6858000 w 6858003"/>
              <a:gd name="connsiteY1" fmla="*/ 2647737 h 7431875"/>
              <a:gd name="connsiteX2" fmla="*/ 6858000 w 6858003"/>
              <a:gd name="connsiteY2" fmla="*/ 2792159 h 7431875"/>
              <a:gd name="connsiteX3" fmla="*/ 6858000 w 6858003"/>
              <a:gd name="connsiteY3" fmla="*/ 3251225 h 7431875"/>
              <a:gd name="connsiteX4" fmla="*/ 6858000 w 6858003"/>
              <a:gd name="connsiteY4" fmla="*/ 4926504 h 7431875"/>
              <a:gd name="connsiteX5" fmla="*/ 6858000 w 6858003"/>
              <a:gd name="connsiteY5" fmla="*/ 5070926 h 7431875"/>
              <a:gd name="connsiteX6" fmla="*/ 6858000 w 6858003"/>
              <a:gd name="connsiteY6" fmla="*/ 5153108 h 7431875"/>
              <a:gd name="connsiteX7" fmla="*/ 6858000 w 6858003"/>
              <a:gd name="connsiteY7" fmla="*/ 7431875 h 7431875"/>
              <a:gd name="connsiteX8" fmla="*/ 0 w 6858003"/>
              <a:gd name="connsiteY8" fmla="*/ 7431875 h 7431875"/>
              <a:gd name="connsiteX9" fmla="*/ 0 w 6858003"/>
              <a:gd name="connsiteY9" fmla="*/ 5153108 h 7431875"/>
              <a:gd name="connsiteX10" fmla="*/ 0 w 6858003"/>
              <a:gd name="connsiteY10" fmla="*/ 5070926 h 7431875"/>
              <a:gd name="connsiteX11" fmla="*/ 0 w 6858003"/>
              <a:gd name="connsiteY11" fmla="*/ 4926504 h 7431875"/>
              <a:gd name="connsiteX12" fmla="*/ 0 w 6858003"/>
              <a:gd name="connsiteY12" fmla="*/ 4268382 h 7431875"/>
              <a:gd name="connsiteX13" fmla="*/ 0 w 6858003"/>
              <a:gd name="connsiteY13" fmla="*/ 552701 h 7431875"/>
              <a:gd name="connsiteX14" fmla="*/ 6858003 w 6858003"/>
              <a:gd name="connsiteY14" fmla="*/ 0 h 7431875"/>
              <a:gd name="connsiteX0" fmla="*/ 6858003 w 6858003"/>
              <a:gd name="connsiteY0" fmla="*/ 0 h 7431875"/>
              <a:gd name="connsiteX1" fmla="*/ 6858000 w 6858003"/>
              <a:gd name="connsiteY1" fmla="*/ 2647737 h 7431875"/>
              <a:gd name="connsiteX2" fmla="*/ 6858000 w 6858003"/>
              <a:gd name="connsiteY2" fmla="*/ 2792159 h 7431875"/>
              <a:gd name="connsiteX3" fmla="*/ 6858000 w 6858003"/>
              <a:gd name="connsiteY3" fmla="*/ 3251225 h 7431875"/>
              <a:gd name="connsiteX4" fmla="*/ 6858000 w 6858003"/>
              <a:gd name="connsiteY4" fmla="*/ 4926504 h 7431875"/>
              <a:gd name="connsiteX5" fmla="*/ 6858000 w 6858003"/>
              <a:gd name="connsiteY5" fmla="*/ 5070926 h 7431875"/>
              <a:gd name="connsiteX6" fmla="*/ 6858000 w 6858003"/>
              <a:gd name="connsiteY6" fmla="*/ 5153108 h 7431875"/>
              <a:gd name="connsiteX7" fmla="*/ 6858000 w 6858003"/>
              <a:gd name="connsiteY7" fmla="*/ 7431875 h 7431875"/>
              <a:gd name="connsiteX8" fmla="*/ 0 w 6858003"/>
              <a:gd name="connsiteY8" fmla="*/ 7431875 h 7431875"/>
              <a:gd name="connsiteX9" fmla="*/ 0 w 6858003"/>
              <a:gd name="connsiteY9" fmla="*/ 5153108 h 7431875"/>
              <a:gd name="connsiteX10" fmla="*/ 0 w 6858003"/>
              <a:gd name="connsiteY10" fmla="*/ 5070926 h 7431875"/>
              <a:gd name="connsiteX11" fmla="*/ 0 w 6858003"/>
              <a:gd name="connsiteY11" fmla="*/ 4926504 h 7431875"/>
              <a:gd name="connsiteX12" fmla="*/ 0 w 6858003"/>
              <a:gd name="connsiteY12" fmla="*/ 552701 h 7431875"/>
              <a:gd name="connsiteX13" fmla="*/ 6858003 w 6858003"/>
              <a:gd name="connsiteY13" fmla="*/ 0 h 7431875"/>
              <a:gd name="connsiteX0" fmla="*/ 6858003 w 6858003"/>
              <a:gd name="connsiteY0" fmla="*/ 0 h 7431875"/>
              <a:gd name="connsiteX1" fmla="*/ 6858000 w 6858003"/>
              <a:gd name="connsiteY1" fmla="*/ 2647737 h 7431875"/>
              <a:gd name="connsiteX2" fmla="*/ 6858000 w 6858003"/>
              <a:gd name="connsiteY2" fmla="*/ 2792159 h 7431875"/>
              <a:gd name="connsiteX3" fmla="*/ 6858000 w 6858003"/>
              <a:gd name="connsiteY3" fmla="*/ 3251225 h 7431875"/>
              <a:gd name="connsiteX4" fmla="*/ 6858000 w 6858003"/>
              <a:gd name="connsiteY4" fmla="*/ 4926504 h 7431875"/>
              <a:gd name="connsiteX5" fmla="*/ 6858000 w 6858003"/>
              <a:gd name="connsiteY5" fmla="*/ 5070926 h 7431875"/>
              <a:gd name="connsiteX6" fmla="*/ 6858000 w 6858003"/>
              <a:gd name="connsiteY6" fmla="*/ 5153108 h 7431875"/>
              <a:gd name="connsiteX7" fmla="*/ 6858000 w 6858003"/>
              <a:gd name="connsiteY7" fmla="*/ 7431875 h 7431875"/>
              <a:gd name="connsiteX8" fmla="*/ 0 w 6858003"/>
              <a:gd name="connsiteY8" fmla="*/ 7431875 h 7431875"/>
              <a:gd name="connsiteX9" fmla="*/ 0 w 6858003"/>
              <a:gd name="connsiteY9" fmla="*/ 5153108 h 7431875"/>
              <a:gd name="connsiteX10" fmla="*/ 0 w 6858003"/>
              <a:gd name="connsiteY10" fmla="*/ 5070926 h 7431875"/>
              <a:gd name="connsiteX11" fmla="*/ 0 w 6858003"/>
              <a:gd name="connsiteY11" fmla="*/ 552701 h 7431875"/>
              <a:gd name="connsiteX12" fmla="*/ 6858003 w 6858003"/>
              <a:gd name="connsiteY12" fmla="*/ 0 h 7431875"/>
              <a:gd name="connsiteX0" fmla="*/ 6858003 w 6858003"/>
              <a:gd name="connsiteY0" fmla="*/ 0 h 7431875"/>
              <a:gd name="connsiteX1" fmla="*/ 6858000 w 6858003"/>
              <a:gd name="connsiteY1" fmla="*/ 2647737 h 7431875"/>
              <a:gd name="connsiteX2" fmla="*/ 6858000 w 6858003"/>
              <a:gd name="connsiteY2" fmla="*/ 2792159 h 7431875"/>
              <a:gd name="connsiteX3" fmla="*/ 6858000 w 6858003"/>
              <a:gd name="connsiteY3" fmla="*/ 3251225 h 7431875"/>
              <a:gd name="connsiteX4" fmla="*/ 6858000 w 6858003"/>
              <a:gd name="connsiteY4" fmla="*/ 4926504 h 7431875"/>
              <a:gd name="connsiteX5" fmla="*/ 6858000 w 6858003"/>
              <a:gd name="connsiteY5" fmla="*/ 5070926 h 7431875"/>
              <a:gd name="connsiteX6" fmla="*/ 6858000 w 6858003"/>
              <a:gd name="connsiteY6" fmla="*/ 5153108 h 7431875"/>
              <a:gd name="connsiteX7" fmla="*/ 6858000 w 6858003"/>
              <a:gd name="connsiteY7" fmla="*/ 7431875 h 7431875"/>
              <a:gd name="connsiteX8" fmla="*/ 0 w 6858003"/>
              <a:gd name="connsiteY8" fmla="*/ 7431875 h 7431875"/>
              <a:gd name="connsiteX9" fmla="*/ 0 w 6858003"/>
              <a:gd name="connsiteY9" fmla="*/ 5153108 h 7431875"/>
              <a:gd name="connsiteX10" fmla="*/ 0 w 6858003"/>
              <a:gd name="connsiteY10" fmla="*/ 552701 h 7431875"/>
              <a:gd name="connsiteX11" fmla="*/ 6858003 w 6858003"/>
              <a:gd name="connsiteY11" fmla="*/ 0 h 7431875"/>
              <a:gd name="connsiteX0" fmla="*/ 6858003 w 6858003"/>
              <a:gd name="connsiteY0" fmla="*/ 0 h 7431875"/>
              <a:gd name="connsiteX1" fmla="*/ 6858000 w 6858003"/>
              <a:gd name="connsiteY1" fmla="*/ 2647737 h 7431875"/>
              <a:gd name="connsiteX2" fmla="*/ 6858000 w 6858003"/>
              <a:gd name="connsiteY2" fmla="*/ 2792159 h 7431875"/>
              <a:gd name="connsiteX3" fmla="*/ 6858000 w 6858003"/>
              <a:gd name="connsiteY3" fmla="*/ 3251225 h 7431875"/>
              <a:gd name="connsiteX4" fmla="*/ 6858000 w 6858003"/>
              <a:gd name="connsiteY4" fmla="*/ 4926504 h 7431875"/>
              <a:gd name="connsiteX5" fmla="*/ 6858000 w 6858003"/>
              <a:gd name="connsiteY5" fmla="*/ 5070926 h 7431875"/>
              <a:gd name="connsiteX6" fmla="*/ 6858000 w 6858003"/>
              <a:gd name="connsiteY6" fmla="*/ 5153108 h 7431875"/>
              <a:gd name="connsiteX7" fmla="*/ 6858000 w 6858003"/>
              <a:gd name="connsiteY7" fmla="*/ 7431875 h 7431875"/>
              <a:gd name="connsiteX8" fmla="*/ 0 w 6858003"/>
              <a:gd name="connsiteY8" fmla="*/ 7431875 h 7431875"/>
              <a:gd name="connsiteX9" fmla="*/ 0 w 6858003"/>
              <a:gd name="connsiteY9" fmla="*/ 552701 h 7431875"/>
              <a:gd name="connsiteX10" fmla="*/ 6858003 w 6858003"/>
              <a:gd name="connsiteY10" fmla="*/ 0 h 7431875"/>
              <a:gd name="connsiteX0" fmla="*/ 6858003 w 6858003"/>
              <a:gd name="connsiteY0" fmla="*/ 0 h 7431875"/>
              <a:gd name="connsiteX1" fmla="*/ 6858000 w 6858003"/>
              <a:gd name="connsiteY1" fmla="*/ 2647737 h 7431875"/>
              <a:gd name="connsiteX2" fmla="*/ 6858000 w 6858003"/>
              <a:gd name="connsiteY2" fmla="*/ 2792159 h 7431875"/>
              <a:gd name="connsiteX3" fmla="*/ 6858000 w 6858003"/>
              <a:gd name="connsiteY3" fmla="*/ 3251225 h 7431875"/>
              <a:gd name="connsiteX4" fmla="*/ 6858000 w 6858003"/>
              <a:gd name="connsiteY4" fmla="*/ 4926504 h 7431875"/>
              <a:gd name="connsiteX5" fmla="*/ 6858000 w 6858003"/>
              <a:gd name="connsiteY5" fmla="*/ 5070926 h 7431875"/>
              <a:gd name="connsiteX6" fmla="*/ 6858000 w 6858003"/>
              <a:gd name="connsiteY6" fmla="*/ 7431875 h 7431875"/>
              <a:gd name="connsiteX7" fmla="*/ 0 w 6858003"/>
              <a:gd name="connsiteY7" fmla="*/ 7431875 h 7431875"/>
              <a:gd name="connsiteX8" fmla="*/ 0 w 6858003"/>
              <a:gd name="connsiteY8" fmla="*/ 552701 h 7431875"/>
              <a:gd name="connsiteX9" fmla="*/ 6858003 w 6858003"/>
              <a:gd name="connsiteY9" fmla="*/ 0 h 7431875"/>
              <a:gd name="connsiteX0" fmla="*/ 6858003 w 6858003"/>
              <a:gd name="connsiteY0" fmla="*/ 0 h 7431875"/>
              <a:gd name="connsiteX1" fmla="*/ 6858000 w 6858003"/>
              <a:gd name="connsiteY1" fmla="*/ 2647737 h 7431875"/>
              <a:gd name="connsiteX2" fmla="*/ 6858000 w 6858003"/>
              <a:gd name="connsiteY2" fmla="*/ 2792159 h 7431875"/>
              <a:gd name="connsiteX3" fmla="*/ 6858000 w 6858003"/>
              <a:gd name="connsiteY3" fmla="*/ 3251225 h 7431875"/>
              <a:gd name="connsiteX4" fmla="*/ 6858000 w 6858003"/>
              <a:gd name="connsiteY4" fmla="*/ 4926504 h 7431875"/>
              <a:gd name="connsiteX5" fmla="*/ 6858000 w 6858003"/>
              <a:gd name="connsiteY5" fmla="*/ 7431875 h 7431875"/>
              <a:gd name="connsiteX6" fmla="*/ 0 w 6858003"/>
              <a:gd name="connsiteY6" fmla="*/ 7431875 h 7431875"/>
              <a:gd name="connsiteX7" fmla="*/ 0 w 6858003"/>
              <a:gd name="connsiteY7" fmla="*/ 552701 h 7431875"/>
              <a:gd name="connsiteX8" fmla="*/ 6858003 w 6858003"/>
              <a:gd name="connsiteY8" fmla="*/ 0 h 7431875"/>
              <a:gd name="connsiteX0" fmla="*/ 6858003 w 6858003"/>
              <a:gd name="connsiteY0" fmla="*/ 0 h 7431875"/>
              <a:gd name="connsiteX1" fmla="*/ 6858000 w 6858003"/>
              <a:gd name="connsiteY1" fmla="*/ 2647737 h 7431875"/>
              <a:gd name="connsiteX2" fmla="*/ 6858000 w 6858003"/>
              <a:gd name="connsiteY2" fmla="*/ 2792159 h 7431875"/>
              <a:gd name="connsiteX3" fmla="*/ 6858000 w 6858003"/>
              <a:gd name="connsiteY3" fmla="*/ 3251225 h 7431875"/>
              <a:gd name="connsiteX4" fmla="*/ 6858000 w 6858003"/>
              <a:gd name="connsiteY4" fmla="*/ 7431875 h 7431875"/>
              <a:gd name="connsiteX5" fmla="*/ 0 w 6858003"/>
              <a:gd name="connsiteY5" fmla="*/ 7431875 h 7431875"/>
              <a:gd name="connsiteX6" fmla="*/ 0 w 6858003"/>
              <a:gd name="connsiteY6" fmla="*/ 552701 h 7431875"/>
              <a:gd name="connsiteX7" fmla="*/ 6858003 w 6858003"/>
              <a:gd name="connsiteY7" fmla="*/ 0 h 7431875"/>
              <a:gd name="connsiteX0" fmla="*/ 6858003 w 6858003"/>
              <a:gd name="connsiteY0" fmla="*/ 0 h 7431875"/>
              <a:gd name="connsiteX1" fmla="*/ 6858000 w 6858003"/>
              <a:gd name="connsiteY1" fmla="*/ 2647737 h 7431875"/>
              <a:gd name="connsiteX2" fmla="*/ 6858000 w 6858003"/>
              <a:gd name="connsiteY2" fmla="*/ 2792159 h 7431875"/>
              <a:gd name="connsiteX3" fmla="*/ 6858000 w 6858003"/>
              <a:gd name="connsiteY3" fmla="*/ 7431875 h 7431875"/>
              <a:gd name="connsiteX4" fmla="*/ 0 w 6858003"/>
              <a:gd name="connsiteY4" fmla="*/ 7431875 h 7431875"/>
              <a:gd name="connsiteX5" fmla="*/ 0 w 6858003"/>
              <a:gd name="connsiteY5" fmla="*/ 552701 h 7431875"/>
              <a:gd name="connsiteX6" fmla="*/ 6858003 w 6858003"/>
              <a:gd name="connsiteY6" fmla="*/ 0 h 7431875"/>
              <a:gd name="connsiteX0" fmla="*/ 6858003 w 6858003"/>
              <a:gd name="connsiteY0" fmla="*/ 0 h 7431875"/>
              <a:gd name="connsiteX1" fmla="*/ 6858000 w 6858003"/>
              <a:gd name="connsiteY1" fmla="*/ 2647737 h 7431875"/>
              <a:gd name="connsiteX2" fmla="*/ 6858000 w 6858003"/>
              <a:gd name="connsiteY2" fmla="*/ 7431875 h 7431875"/>
              <a:gd name="connsiteX3" fmla="*/ 0 w 6858003"/>
              <a:gd name="connsiteY3" fmla="*/ 7431875 h 7431875"/>
              <a:gd name="connsiteX4" fmla="*/ 0 w 6858003"/>
              <a:gd name="connsiteY4" fmla="*/ 552701 h 7431875"/>
              <a:gd name="connsiteX5" fmla="*/ 6858003 w 6858003"/>
              <a:gd name="connsiteY5" fmla="*/ 0 h 7431875"/>
              <a:gd name="connsiteX0" fmla="*/ 6872517 w 6872517"/>
              <a:gd name="connsiteY0" fmla="*/ 42385 h 6879174"/>
              <a:gd name="connsiteX1" fmla="*/ 6858000 w 6872517"/>
              <a:gd name="connsiteY1" fmla="*/ 2095036 h 6879174"/>
              <a:gd name="connsiteX2" fmla="*/ 6858000 w 6872517"/>
              <a:gd name="connsiteY2" fmla="*/ 6879174 h 6879174"/>
              <a:gd name="connsiteX3" fmla="*/ 0 w 6872517"/>
              <a:gd name="connsiteY3" fmla="*/ 6879174 h 6879174"/>
              <a:gd name="connsiteX4" fmla="*/ 0 w 6872517"/>
              <a:gd name="connsiteY4" fmla="*/ 0 h 6879174"/>
              <a:gd name="connsiteX5" fmla="*/ 6872517 w 6872517"/>
              <a:gd name="connsiteY5" fmla="*/ 42385 h 6879174"/>
              <a:gd name="connsiteX0" fmla="*/ 6872520 w 6872520"/>
              <a:gd name="connsiteY0" fmla="*/ 0 h 6880332"/>
              <a:gd name="connsiteX1" fmla="*/ 6858000 w 6872520"/>
              <a:gd name="connsiteY1" fmla="*/ 2096194 h 6880332"/>
              <a:gd name="connsiteX2" fmla="*/ 6858000 w 6872520"/>
              <a:gd name="connsiteY2" fmla="*/ 6880332 h 6880332"/>
              <a:gd name="connsiteX3" fmla="*/ 0 w 6872520"/>
              <a:gd name="connsiteY3" fmla="*/ 6880332 h 6880332"/>
              <a:gd name="connsiteX4" fmla="*/ 0 w 6872520"/>
              <a:gd name="connsiteY4" fmla="*/ 1158 h 6880332"/>
              <a:gd name="connsiteX5" fmla="*/ 6872520 w 6872520"/>
              <a:gd name="connsiteY5" fmla="*/ 0 h 6880332"/>
              <a:gd name="connsiteX0" fmla="*/ 6872520 w 6872520"/>
              <a:gd name="connsiteY0" fmla="*/ 0 h 6880332"/>
              <a:gd name="connsiteX1" fmla="*/ 6858000 w 6872520"/>
              <a:gd name="connsiteY1" fmla="*/ 2096194 h 6880332"/>
              <a:gd name="connsiteX2" fmla="*/ 6858000 w 6872520"/>
              <a:gd name="connsiteY2" fmla="*/ 6880332 h 6880332"/>
              <a:gd name="connsiteX3" fmla="*/ 0 w 6872520"/>
              <a:gd name="connsiteY3" fmla="*/ 6880332 h 6880332"/>
              <a:gd name="connsiteX4" fmla="*/ 0 w 6872520"/>
              <a:gd name="connsiteY4" fmla="*/ 1158 h 6880332"/>
              <a:gd name="connsiteX5" fmla="*/ 6872520 w 6872520"/>
              <a:gd name="connsiteY5" fmla="*/ 0 h 6880332"/>
              <a:gd name="connsiteX0" fmla="*/ 6843491 w 6858000"/>
              <a:gd name="connsiteY0" fmla="*/ 202042 h 6879174"/>
              <a:gd name="connsiteX1" fmla="*/ 6858000 w 6858000"/>
              <a:gd name="connsiteY1" fmla="*/ 2095036 h 6879174"/>
              <a:gd name="connsiteX2" fmla="*/ 6858000 w 6858000"/>
              <a:gd name="connsiteY2" fmla="*/ 6879174 h 6879174"/>
              <a:gd name="connsiteX3" fmla="*/ 0 w 6858000"/>
              <a:gd name="connsiteY3" fmla="*/ 6879174 h 6879174"/>
              <a:gd name="connsiteX4" fmla="*/ 0 w 6858000"/>
              <a:gd name="connsiteY4" fmla="*/ 0 h 6879174"/>
              <a:gd name="connsiteX5" fmla="*/ 6843491 w 6858000"/>
              <a:gd name="connsiteY5" fmla="*/ 202042 h 6879174"/>
              <a:gd name="connsiteX0" fmla="*/ 6843491 w 6858000"/>
              <a:gd name="connsiteY0" fmla="*/ 202042 h 6879174"/>
              <a:gd name="connsiteX1" fmla="*/ 6858000 w 6858000"/>
              <a:gd name="connsiteY1" fmla="*/ 2095036 h 6879174"/>
              <a:gd name="connsiteX2" fmla="*/ 6858000 w 6858000"/>
              <a:gd name="connsiteY2" fmla="*/ 6879174 h 6879174"/>
              <a:gd name="connsiteX3" fmla="*/ 0 w 6858000"/>
              <a:gd name="connsiteY3" fmla="*/ 6879174 h 6879174"/>
              <a:gd name="connsiteX4" fmla="*/ 0 w 6858000"/>
              <a:gd name="connsiteY4" fmla="*/ 0 h 6879174"/>
              <a:gd name="connsiteX5" fmla="*/ 6843491 w 6858000"/>
              <a:gd name="connsiteY5" fmla="*/ 202042 h 6879174"/>
              <a:gd name="connsiteX0" fmla="*/ 6843491 w 6858000"/>
              <a:gd name="connsiteY0" fmla="*/ 202042 h 6879174"/>
              <a:gd name="connsiteX1" fmla="*/ 6858000 w 6858000"/>
              <a:gd name="connsiteY1" fmla="*/ 2095036 h 6879174"/>
              <a:gd name="connsiteX2" fmla="*/ 6858000 w 6858000"/>
              <a:gd name="connsiteY2" fmla="*/ 6879174 h 6879174"/>
              <a:gd name="connsiteX3" fmla="*/ 0 w 6858000"/>
              <a:gd name="connsiteY3" fmla="*/ 6879174 h 6879174"/>
              <a:gd name="connsiteX4" fmla="*/ 0 w 6858000"/>
              <a:gd name="connsiteY4" fmla="*/ 0 h 6879174"/>
              <a:gd name="connsiteX5" fmla="*/ 6843491 w 6858000"/>
              <a:gd name="connsiteY5" fmla="*/ 202042 h 6879174"/>
              <a:gd name="connsiteX0" fmla="*/ 6856191 w 6858000"/>
              <a:gd name="connsiteY0" fmla="*/ 214742 h 6879174"/>
              <a:gd name="connsiteX1" fmla="*/ 6858000 w 6858000"/>
              <a:gd name="connsiteY1" fmla="*/ 2095036 h 6879174"/>
              <a:gd name="connsiteX2" fmla="*/ 6858000 w 6858000"/>
              <a:gd name="connsiteY2" fmla="*/ 6879174 h 6879174"/>
              <a:gd name="connsiteX3" fmla="*/ 0 w 6858000"/>
              <a:gd name="connsiteY3" fmla="*/ 6879174 h 6879174"/>
              <a:gd name="connsiteX4" fmla="*/ 0 w 6858000"/>
              <a:gd name="connsiteY4" fmla="*/ 0 h 6879174"/>
              <a:gd name="connsiteX5" fmla="*/ 6856191 w 6858000"/>
              <a:gd name="connsiteY5" fmla="*/ 214742 h 6879174"/>
              <a:gd name="connsiteX0" fmla="*/ 6856191 w 6858000"/>
              <a:gd name="connsiteY0" fmla="*/ 209979 h 6879174"/>
              <a:gd name="connsiteX1" fmla="*/ 6858000 w 6858000"/>
              <a:gd name="connsiteY1" fmla="*/ 2095036 h 6879174"/>
              <a:gd name="connsiteX2" fmla="*/ 6858000 w 6858000"/>
              <a:gd name="connsiteY2" fmla="*/ 6879174 h 6879174"/>
              <a:gd name="connsiteX3" fmla="*/ 0 w 6858000"/>
              <a:gd name="connsiteY3" fmla="*/ 6879174 h 6879174"/>
              <a:gd name="connsiteX4" fmla="*/ 0 w 6858000"/>
              <a:gd name="connsiteY4" fmla="*/ 0 h 6879174"/>
              <a:gd name="connsiteX5" fmla="*/ 6856191 w 6858000"/>
              <a:gd name="connsiteY5" fmla="*/ 209979 h 6879174"/>
              <a:gd name="connsiteX0" fmla="*/ 6868891 w 6868891"/>
              <a:gd name="connsiteY0" fmla="*/ 197279 h 6879174"/>
              <a:gd name="connsiteX1" fmla="*/ 6858000 w 6868891"/>
              <a:gd name="connsiteY1" fmla="*/ 2095036 h 6879174"/>
              <a:gd name="connsiteX2" fmla="*/ 6858000 w 6868891"/>
              <a:gd name="connsiteY2" fmla="*/ 6879174 h 6879174"/>
              <a:gd name="connsiteX3" fmla="*/ 0 w 6868891"/>
              <a:gd name="connsiteY3" fmla="*/ 6879174 h 6879174"/>
              <a:gd name="connsiteX4" fmla="*/ 0 w 6868891"/>
              <a:gd name="connsiteY4" fmla="*/ 0 h 6879174"/>
              <a:gd name="connsiteX5" fmla="*/ 6868891 w 6868891"/>
              <a:gd name="connsiteY5" fmla="*/ 197279 h 6879174"/>
              <a:gd name="connsiteX0" fmla="*/ 6868891 w 7721392"/>
              <a:gd name="connsiteY0" fmla="*/ 197279 h 6879174"/>
              <a:gd name="connsiteX1" fmla="*/ 6858000 w 7721392"/>
              <a:gd name="connsiteY1" fmla="*/ 6879174 h 6879174"/>
              <a:gd name="connsiteX2" fmla="*/ 0 w 7721392"/>
              <a:gd name="connsiteY2" fmla="*/ 6879174 h 6879174"/>
              <a:gd name="connsiteX3" fmla="*/ 0 w 7721392"/>
              <a:gd name="connsiteY3" fmla="*/ 0 h 6879174"/>
              <a:gd name="connsiteX4" fmla="*/ 6868891 w 7721392"/>
              <a:gd name="connsiteY4" fmla="*/ 197279 h 6879174"/>
              <a:gd name="connsiteX0" fmla="*/ 6868891 w 7373946"/>
              <a:gd name="connsiteY0" fmla="*/ 197279 h 6879174"/>
              <a:gd name="connsiteX1" fmla="*/ 6858000 w 7373946"/>
              <a:gd name="connsiteY1" fmla="*/ 6879174 h 6879174"/>
              <a:gd name="connsiteX2" fmla="*/ 0 w 7373946"/>
              <a:gd name="connsiteY2" fmla="*/ 6879174 h 6879174"/>
              <a:gd name="connsiteX3" fmla="*/ 0 w 7373946"/>
              <a:gd name="connsiteY3" fmla="*/ 0 h 6879174"/>
              <a:gd name="connsiteX4" fmla="*/ 6868891 w 7373946"/>
              <a:gd name="connsiteY4" fmla="*/ 197279 h 6879174"/>
              <a:gd name="connsiteX0" fmla="*/ 6868891 w 8182025"/>
              <a:gd name="connsiteY0" fmla="*/ 197279 h 6879174"/>
              <a:gd name="connsiteX1" fmla="*/ 6858000 w 8182025"/>
              <a:gd name="connsiteY1" fmla="*/ 6879174 h 6879174"/>
              <a:gd name="connsiteX2" fmla="*/ 0 w 8182025"/>
              <a:gd name="connsiteY2" fmla="*/ 6879174 h 6879174"/>
              <a:gd name="connsiteX3" fmla="*/ 0 w 8182025"/>
              <a:gd name="connsiteY3" fmla="*/ 0 h 6879174"/>
              <a:gd name="connsiteX4" fmla="*/ 6868891 w 8182025"/>
              <a:gd name="connsiteY4" fmla="*/ 197279 h 6879174"/>
              <a:gd name="connsiteX0" fmla="*/ 6868891 w 8182025"/>
              <a:gd name="connsiteY0" fmla="*/ 197279 h 6879174"/>
              <a:gd name="connsiteX1" fmla="*/ 6858000 w 8182025"/>
              <a:gd name="connsiteY1" fmla="*/ 6879174 h 6879174"/>
              <a:gd name="connsiteX2" fmla="*/ 0 w 8182025"/>
              <a:gd name="connsiteY2" fmla="*/ 6879174 h 6879174"/>
              <a:gd name="connsiteX3" fmla="*/ 0 w 8182025"/>
              <a:gd name="connsiteY3" fmla="*/ 0 h 6879174"/>
              <a:gd name="connsiteX4" fmla="*/ 6868891 w 8182025"/>
              <a:gd name="connsiteY4" fmla="*/ 197279 h 6879174"/>
              <a:gd name="connsiteX0" fmla="*/ 6868891 w 8182025"/>
              <a:gd name="connsiteY0" fmla="*/ 197279 h 6879174"/>
              <a:gd name="connsiteX1" fmla="*/ 6858000 w 8182025"/>
              <a:gd name="connsiteY1" fmla="*/ 6879174 h 6879174"/>
              <a:gd name="connsiteX2" fmla="*/ 0 w 8182025"/>
              <a:gd name="connsiteY2" fmla="*/ 6879174 h 6879174"/>
              <a:gd name="connsiteX3" fmla="*/ 0 w 8182025"/>
              <a:gd name="connsiteY3" fmla="*/ 0 h 6879174"/>
              <a:gd name="connsiteX4" fmla="*/ 6868891 w 8182025"/>
              <a:gd name="connsiteY4" fmla="*/ 197279 h 6879174"/>
              <a:gd name="connsiteX0" fmla="*/ 6868891 w 8182025"/>
              <a:gd name="connsiteY0" fmla="*/ 197279 h 6879174"/>
              <a:gd name="connsiteX1" fmla="*/ 6858000 w 8182025"/>
              <a:gd name="connsiteY1" fmla="*/ 6879174 h 6879174"/>
              <a:gd name="connsiteX2" fmla="*/ 0 w 8182025"/>
              <a:gd name="connsiteY2" fmla="*/ 6879174 h 6879174"/>
              <a:gd name="connsiteX3" fmla="*/ 0 w 8182025"/>
              <a:gd name="connsiteY3" fmla="*/ 0 h 6879174"/>
              <a:gd name="connsiteX4" fmla="*/ 6868891 w 8182025"/>
              <a:gd name="connsiteY4" fmla="*/ 197279 h 6879174"/>
              <a:gd name="connsiteX0" fmla="*/ 6868891 w 7374082"/>
              <a:gd name="connsiteY0" fmla="*/ 197279 h 7217839"/>
              <a:gd name="connsiteX1" fmla="*/ 6858000 w 7374082"/>
              <a:gd name="connsiteY1" fmla="*/ 6879174 h 7217839"/>
              <a:gd name="connsiteX2" fmla="*/ 0 w 7374082"/>
              <a:gd name="connsiteY2" fmla="*/ 6879174 h 7217839"/>
              <a:gd name="connsiteX3" fmla="*/ 0 w 7374082"/>
              <a:gd name="connsiteY3" fmla="*/ 0 h 7217839"/>
              <a:gd name="connsiteX4" fmla="*/ 6868891 w 7374082"/>
              <a:gd name="connsiteY4" fmla="*/ 197279 h 7217839"/>
              <a:gd name="connsiteX0" fmla="*/ 6868891 w 7513044"/>
              <a:gd name="connsiteY0" fmla="*/ 197279 h 6879174"/>
              <a:gd name="connsiteX1" fmla="*/ 6858000 w 7513044"/>
              <a:gd name="connsiteY1" fmla="*/ 6879174 h 6879174"/>
              <a:gd name="connsiteX2" fmla="*/ 0 w 7513044"/>
              <a:gd name="connsiteY2" fmla="*/ 6879174 h 6879174"/>
              <a:gd name="connsiteX3" fmla="*/ 0 w 7513044"/>
              <a:gd name="connsiteY3" fmla="*/ 0 h 6879174"/>
              <a:gd name="connsiteX4" fmla="*/ 6868891 w 7513044"/>
              <a:gd name="connsiteY4" fmla="*/ 197279 h 6879174"/>
              <a:gd name="connsiteX0" fmla="*/ 6868891 w 7374082"/>
              <a:gd name="connsiteY0" fmla="*/ 197279 h 6879174"/>
              <a:gd name="connsiteX1" fmla="*/ 6858000 w 7374082"/>
              <a:gd name="connsiteY1" fmla="*/ 6879174 h 6879174"/>
              <a:gd name="connsiteX2" fmla="*/ 0 w 7374082"/>
              <a:gd name="connsiteY2" fmla="*/ 6879174 h 6879174"/>
              <a:gd name="connsiteX3" fmla="*/ 0 w 7374082"/>
              <a:gd name="connsiteY3" fmla="*/ 0 h 6879174"/>
              <a:gd name="connsiteX4" fmla="*/ 6868891 w 7374082"/>
              <a:gd name="connsiteY4" fmla="*/ 197279 h 6879174"/>
              <a:gd name="connsiteX0" fmla="*/ 6868891 w 6868891"/>
              <a:gd name="connsiteY0" fmla="*/ 197279 h 6879174"/>
              <a:gd name="connsiteX1" fmla="*/ 6858000 w 6868891"/>
              <a:gd name="connsiteY1" fmla="*/ 6879174 h 6879174"/>
              <a:gd name="connsiteX2" fmla="*/ 0 w 6868891"/>
              <a:gd name="connsiteY2" fmla="*/ 6879174 h 6879174"/>
              <a:gd name="connsiteX3" fmla="*/ 0 w 6868891"/>
              <a:gd name="connsiteY3" fmla="*/ 0 h 6879174"/>
              <a:gd name="connsiteX4" fmla="*/ 6868891 w 6868891"/>
              <a:gd name="connsiteY4" fmla="*/ 197279 h 6879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68891" h="6879174">
                <a:moveTo>
                  <a:pt x="6868891" y="197279"/>
                </a:moveTo>
                <a:cubicBezTo>
                  <a:pt x="6865263" y="1808265"/>
                  <a:pt x="6858000" y="6879174"/>
                  <a:pt x="6858000" y="6879174"/>
                </a:cubicBezTo>
                <a:lnTo>
                  <a:pt x="0" y="6879174"/>
                </a:lnTo>
                <a:lnTo>
                  <a:pt x="0" y="0"/>
                </a:lnTo>
                <a:cubicBezTo>
                  <a:pt x="2329546" y="1257529"/>
                  <a:pt x="4524837" y="1741029"/>
                  <a:pt x="6868891" y="197279"/>
                </a:cubicBezTo>
                <a:close/>
              </a:path>
            </a:pathLst>
          </a:custGeom>
          <a:gradFill flip="none" rotWithShape="1">
            <a:gsLst>
              <a:gs pos="25000">
                <a:schemeClr val="bg1"/>
              </a:gs>
              <a:gs pos="100000">
                <a:srgbClr val="DFDFDF">
                  <a:lumMod val="52000"/>
                  <a:lumOff val="48000"/>
                </a:srgbClr>
              </a:gs>
            </a:gsLst>
            <a:lin ang="2700000" scaled="1"/>
            <a:tileRect/>
          </a:gradFill>
          <a:ln>
            <a:noFill/>
          </a:ln>
          <a:effectLst>
            <a:outerShdw blurRad="25400" dist="25400" dir="10800000" algn="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800">
              <a:ea typeface="微软雅黑" panose="020B0503020204020204" pitchFamily="34" charset="-122"/>
            </a:endParaRPr>
          </a:p>
        </p:txBody>
      </p:sp>
      <p:sp>
        <p:nvSpPr>
          <p:cNvPr id="24" name="Text Box 6">
            <a:extLst>
              <a:ext uri="{FF2B5EF4-FFF2-40B4-BE49-F238E27FC236}">
                <a16:creationId xmlns:a16="http://schemas.microsoft.com/office/drawing/2014/main" id="{2F7E9890-B37C-47B1-9A9A-7F7E243541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58304" y="2758187"/>
            <a:ext cx="255069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zh-CN" altLang="en-US" spc="67" dirty="0">
                <a:ln w="11430">
                  <a:noFill/>
                </a:ln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目录 </a:t>
            </a:r>
            <a:r>
              <a:rPr lang="en-US" altLang="zh-CN" spc="67" dirty="0">
                <a:ln w="11430">
                  <a:noFill/>
                </a:ln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| CONTENT</a:t>
            </a:r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A718FB6D-9D4C-4D4B-A430-E9044A8888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9496" y="913692"/>
            <a:ext cx="3468315" cy="709220"/>
          </a:xfrm>
          <a:prstGeom prst="rect">
            <a:avLst/>
          </a:prstGeom>
        </p:spPr>
      </p:pic>
      <p:sp>
        <p:nvSpPr>
          <p:cNvPr id="28" name="文本框 27">
            <a:extLst>
              <a:ext uri="{FF2B5EF4-FFF2-40B4-BE49-F238E27FC236}">
                <a16:creationId xmlns:a16="http://schemas.microsoft.com/office/drawing/2014/main" id="{C1FB352F-F08B-4121-8758-985B83440FCE}"/>
              </a:ext>
            </a:extLst>
          </p:cNvPr>
          <p:cNvSpPr txBox="1"/>
          <p:nvPr/>
        </p:nvSpPr>
        <p:spPr>
          <a:xfrm>
            <a:off x="5283953" y="3343615"/>
            <a:ext cx="3115769" cy="2958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小组成员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项目简介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项目模块组成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测试思路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成员分工与协作方式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工作内容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项目进度安排</a:t>
            </a:r>
          </a:p>
        </p:txBody>
      </p:sp>
    </p:spTree>
    <p:extLst>
      <p:ext uri="{BB962C8B-B14F-4D97-AF65-F5344CB8AC3E}">
        <p14:creationId xmlns:p14="http://schemas.microsoft.com/office/powerpoint/2010/main" val="796625925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3129DB-E626-42DD-82BE-9BB183E112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1. </a:t>
            </a:r>
            <a:r>
              <a:rPr lang="zh-CN" altLang="en-US"/>
              <a:t>小组成员</a:t>
            </a: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F98CF8F0-5D5F-43BE-92D1-D6F0628B37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3651040"/>
              </p:ext>
            </p:extLst>
          </p:nvPr>
        </p:nvGraphicFramePr>
        <p:xfrm>
          <a:off x="1590676" y="2047875"/>
          <a:ext cx="6143624" cy="3715930"/>
        </p:xfrm>
        <a:graphic>
          <a:graphicData uri="http://schemas.openxmlformats.org/drawingml/2006/table">
            <a:tbl>
              <a:tblPr firstRow="1" firstCol="1" bandRow="1"/>
              <a:tblGrid>
                <a:gridCol w="1142999">
                  <a:extLst>
                    <a:ext uri="{9D8B030D-6E8A-4147-A177-3AD203B41FA5}">
                      <a16:colId xmlns:a16="http://schemas.microsoft.com/office/drawing/2014/main" val="3603774641"/>
                    </a:ext>
                  </a:extLst>
                </a:gridCol>
                <a:gridCol w="5000625">
                  <a:extLst>
                    <a:ext uri="{9D8B030D-6E8A-4147-A177-3AD203B41FA5}">
                      <a16:colId xmlns:a16="http://schemas.microsoft.com/office/drawing/2014/main" val="3773600105"/>
                    </a:ext>
                  </a:extLst>
                </a:gridCol>
              </a:tblGrid>
              <a:tr h="47216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6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姓名</a:t>
                      </a:r>
                      <a:endParaRPr lang="zh-CN" sz="16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6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擅长方向</a:t>
                      </a:r>
                      <a:endParaRPr lang="zh-CN" sz="16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9166663"/>
                  </a:ext>
                </a:extLst>
              </a:tr>
              <a:tr h="45742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李坤浩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前端开发和数据科学与认知计算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2302530"/>
                  </a:ext>
                </a:extLst>
              </a:tr>
              <a:tr h="45742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张竹君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前后端编程实现，工程能力，项目文档撰写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148662"/>
                  </a:ext>
                </a:extLst>
              </a:tr>
              <a:tr h="45742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张文斌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后端系统设计和开发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0974752"/>
                  </a:ext>
                </a:extLst>
              </a:tr>
              <a:tr h="45742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张利鹏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软件</a:t>
                      </a:r>
                      <a:r>
                        <a:rPr lang="en-US" sz="16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Web</a:t>
                      </a:r>
                      <a:r>
                        <a:rPr lang="zh-CN" sz="16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开发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2776517"/>
                  </a:ext>
                </a:extLst>
              </a:tr>
              <a:tr h="45742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崔昕宇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web</a:t>
                      </a:r>
                      <a:r>
                        <a:rPr lang="zh-CN" sz="16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服务端开发、测试，项目文档撰写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66137290"/>
                  </a:ext>
                </a:extLst>
              </a:tr>
              <a:tr h="45742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许京爽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机器学习和轻量化神经网络结构</a:t>
                      </a:r>
                      <a:r>
                        <a:rPr lang="zh-CN" altLang="zh-CN" sz="16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，项目文档撰写</a:t>
                      </a:r>
                      <a:endParaRPr lang="zh-CN" sz="16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47486669"/>
                  </a:ext>
                </a:extLst>
              </a:tr>
              <a:tr h="49919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聂磊</a:t>
                      </a:r>
                      <a:endParaRPr lang="en-US" altLang="zh-CN" sz="16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6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（协调人）</a:t>
                      </a:r>
                      <a:endParaRPr lang="zh-CN" sz="16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计算机系统结构和</a:t>
                      </a:r>
                      <a:r>
                        <a:rPr lang="en-US" sz="16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CPU</a:t>
                      </a:r>
                      <a:r>
                        <a:rPr lang="zh-CN" altLang="en-US" sz="16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微</a:t>
                      </a:r>
                      <a:r>
                        <a:rPr lang="zh-CN" sz="16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架构设计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03171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96421290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3129DB-E626-42DD-82BE-9BB183E112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1. </a:t>
            </a:r>
            <a:r>
              <a:rPr lang="zh-CN" altLang="en-US"/>
              <a:t>小组成员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D1D6490F-E388-4677-877D-940D92075395}"/>
              </a:ext>
            </a:extLst>
          </p:cNvPr>
          <p:cNvSpPr/>
          <p:nvPr/>
        </p:nvSpPr>
        <p:spPr>
          <a:xfrm>
            <a:off x="2257425" y="2088713"/>
            <a:ext cx="4629150" cy="41115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1600" kern="1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与社会相互作用的方式？</a:t>
            </a:r>
          </a:p>
          <a:p>
            <a:pPr marL="285750" indent="-28575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zh-CN" sz="1600" kern="1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全部组员为内向型（</a:t>
            </a:r>
            <a:r>
              <a:rPr lang="en-US" altLang="zh-CN" sz="1600" kern="1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I</a:t>
            </a:r>
            <a:r>
              <a:rPr lang="zh-CN" altLang="zh-CN" sz="1600" kern="1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）的性格</a:t>
            </a:r>
            <a:endParaRPr lang="en-US" altLang="zh-CN" sz="1600" kern="10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endParaRPr lang="zh-CN" altLang="zh-CN" sz="1600" kern="10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1600" kern="1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自然留意的信息类型？</a:t>
            </a:r>
          </a:p>
          <a:p>
            <a:pPr marL="285750" indent="-28575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zh-CN" sz="1600" kern="1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感觉型（</a:t>
            </a:r>
            <a:r>
              <a:rPr lang="en-US" altLang="zh-CN" sz="1600" kern="1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S</a:t>
            </a:r>
            <a:r>
              <a:rPr lang="zh-CN" altLang="zh-CN" sz="1600" kern="1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）较多，直觉型（</a:t>
            </a:r>
            <a:r>
              <a:rPr lang="en-US" altLang="zh-CN" sz="1600" kern="1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N</a:t>
            </a:r>
            <a:r>
              <a:rPr lang="zh-CN" altLang="zh-CN" sz="1600" kern="1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）较少</a:t>
            </a:r>
            <a:endParaRPr lang="en-US" altLang="zh-CN" sz="1600" kern="10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endParaRPr lang="en-US" altLang="zh-CN" sz="1600" kern="10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1600" kern="1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如何做决定？</a:t>
            </a:r>
          </a:p>
          <a:p>
            <a:pPr marL="285750" indent="-28575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zh-CN" sz="1600" kern="1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思考型（</a:t>
            </a:r>
            <a:r>
              <a:rPr lang="en-US" altLang="zh-CN" sz="1600" kern="1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T</a:t>
            </a:r>
            <a:r>
              <a:rPr lang="zh-CN" altLang="zh-CN" sz="1600" kern="1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）较多，情感型（</a:t>
            </a:r>
            <a:r>
              <a:rPr lang="en-US" altLang="zh-CN" sz="1600" kern="1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F</a:t>
            </a:r>
            <a:r>
              <a:rPr lang="zh-CN" altLang="zh-CN" sz="1600" kern="1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）较少</a:t>
            </a:r>
            <a:endParaRPr lang="en-US" altLang="zh-CN" sz="1600" kern="10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endParaRPr lang="zh-CN" altLang="zh-CN" sz="1600" kern="10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1600" kern="1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做事的方式？</a:t>
            </a:r>
          </a:p>
          <a:p>
            <a:pPr marL="285750" indent="-28575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zh-CN" sz="1600" kern="1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判断型（</a:t>
            </a:r>
            <a:r>
              <a:rPr lang="en-US" altLang="zh-CN" sz="1600" kern="1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J</a:t>
            </a:r>
            <a:r>
              <a:rPr lang="zh-CN" altLang="zh-CN" sz="1600" kern="1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）与知觉型（</a:t>
            </a:r>
            <a:r>
              <a:rPr lang="en-US" altLang="zh-CN" sz="1600" kern="1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P</a:t>
            </a:r>
            <a:r>
              <a:rPr lang="zh-CN" altLang="zh-CN" sz="1600" kern="1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）大致各占一半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80383BA-A2D4-480C-9591-5387D9DFA330}"/>
              </a:ext>
            </a:extLst>
          </p:cNvPr>
          <p:cNvSpPr/>
          <p:nvPr/>
        </p:nvSpPr>
        <p:spPr>
          <a:xfrm>
            <a:off x="3161165" y="1418371"/>
            <a:ext cx="2821670" cy="4589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kern="1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MBTI</a:t>
            </a:r>
            <a:r>
              <a:rPr lang="zh-CN" altLang="zh-CN" kern="1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职业性格测试的结果</a:t>
            </a:r>
            <a:endParaRPr lang="en-US" altLang="zh-CN" kern="10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475148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653B11-B167-E049-AEEB-F9CC49480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950" y="371408"/>
            <a:ext cx="2962275" cy="533400"/>
          </a:xfrm>
        </p:spPr>
        <p:txBody>
          <a:bodyPr/>
          <a:lstStyle/>
          <a:p>
            <a:r>
              <a:rPr lang="en" altLang="zh-CN"/>
              <a:t>2. Flask</a:t>
            </a:r>
            <a:r>
              <a:rPr lang="zh-CN" altLang="en-US" dirty="0"/>
              <a:t>项目简介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49CB287-7C0D-1944-AC4B-3A0958EF5FEA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478914" y="2257425"/>
            <a:ext cx="6534151" cy="2981325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kumimoji="1"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Flask</a:t>
            </a:r>
            <a:r>
              <a:rPr kumimoji="1"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是常用的</a:t>
            </a:r>
            <a:r>
              <a:rPr kumimoji="1"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kumimoji="1"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开发框架，使用</a:t>
            </a:r>
            <a:r>
              <a:rPr kumimoji="1"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kumimoji="1"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编程语言</a:t>
            </a:r>
            <a:r>
              <a:rPr kumimoji="1"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来实现</a:t>
            </a:r>
            <a:endParaRPr kumimoji="1" lang="en-US" altLang="zh-CN" sz="18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20000"/>
              </a:lnSpc>
              <a:buNone/>
            </a:pPr>
            <a:endParaRPr kumimoji="1"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特点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灵活、轻便、容易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上手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很好地结合</a:t>
            </a:r>
            <a:r>
              <a:rPr lang="en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MVC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模式进行开发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kumimoji="1"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具有很强的定制性</a:t>
            </a:r>
            <a:endParaRPr kumimoji="1"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kumimoji="1"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强大的插件库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7EFBCFA-6B41-45F3-BD43-3D739B1371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5440" y="4759930"/>
            <a:ext cx="3218815" cy="1259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564159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35E31E-1E71-3A4A-BA61-37134F8F8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/>
              <a:t>2. Flask</a:t>
            </a:r>
            <a:r>
              <a:rPr lang="zh-CN" altLang="en-US"/>
              <a:t>项目简介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7B8F722-250A-C04D-A704-CBD88C415605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585912" y="2920511"/>
            <a:ext cx="5972175" cy="2079625"/>
          </a:xfrm>
        </p:spPr>
        <p:txBody>
          <a:bodyPr>
            <a:normAutofit/>
          </a:bodyPr>
          <a:lstStyle/>
          <a:p>
            <a:pPr>
              <a:lnSpc>
                <a:spcPct val="160000"/>
              </a:lnSpc>
              <a:spcBef>
                <a:spcPts val="0"/>
              </a:spcBef>
            </a:pPr>
            <a:r>
              <a:rPr kumimoji="1"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所有</a:t>
            </a:r>
            <a:r>
              <a:rPr kumimoji="1"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组员对于</a:t>
            </a:r>
            <a:r>
              <a:rPr kumimoji="1"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kumimoji="1"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语言更熟悉且擅长</a:t>
            </a:r>
            <a:endParaRPr kumimoji="1"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60000"/>
              </a:lnSpc>
              <a:spcBef>
                <a:spcPts val="0"/>
              </a:spcBef>
            </a:pPr>
            <a:r>
              <a:rPr kumimoji="1"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有组员使用过</a:t>
            </a:r>
            <a:r>
              <a:rPr kumimoji="1"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Flask</a:t>
            </a:r>
            <a:r>
              <a:rPr kumimoji="1"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框架可以提供技术帮助</a:t>
            </a:r>
            <a:endParaRPr kumimoji="1"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60000"/>
              </a:lnSpc>
              <a:spcBef>
                <a:spcPts val="0"/>
              </a:spcBef>
            </a:pPr>
            <a:r>
              <a:rPr kumimoji="1"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相较于其他功能完善的</a:t>
            </a:r>
            <a:r>
              <a:rPr kumimoji="1"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kumimoji="1"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框架有进一步完善的空间</a:t>
            </a:r>
            <a:endParaRPr kumimoji="1"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60000"/>
              </a:lnSpc>
              <a:spcBef>
                <a:spcPts val="0"/>
              </a:spcBef>
            </a:pPr>
            <a:r>
              <a:rPr kumimoji="1"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插件丰富可以进行更多有选择性的</a:t>
            </a:r>
            <a:r>
              <a:rPr kumimoji="1"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测试分析</a:t>
            </a:r>
            <a:endParaRPr kumimoji="1"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C710F32-44B3-4405-A5B5-C6C2CF52BDF9}"/>
              </a:ext>
            </a:extLst>
          </p:cNvPr>
          <p:cNvSpPr txBox="1"/>
          <p:nvPr/>
        </p:nvSpPr>
        <p:spPr>
          <a:xfrm>
            <a:off x="1123950" y="2247900"/>
            <a:ext cx="2576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选择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Flask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项目的原因：</a:t>
            </a:r>
          </a:p>
        </p:txBody>
      </p:sp>
    </p:spTree>
    <p:extLst>
      <p:ext uri="{BB962C8B-B14F-4D97-AF65-F5344CB8AC3E}">
        <p14:creationId xmlns:p14="http://schemas.microsoft.com/office/powerpoint/2010/main" val="553381843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16C7C5-329F-4A4B-B2C7-D37BF889E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/>
              <a:t>3. Flask</a:t>
            </a:r>
            <a:r>
              <a:rPr lang="zh-CN" altLang="en-US" dirty="0"/>
              <a:t>的模块组成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128A9D0-2070-4F4A-9B70-5D726EC6562C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495425" y="2444750"/>
            <a:ext cx="6829425" cy="302260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kumimoji="1"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会话模块</a:t>
            </a:r>
            <a:endParaRPr kumimoji="1"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kumimoji="1" lang="zh-CN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预处理请求、请求分发、生成响应、响应处理、返回响应 </a:t>
            </a:r>
            <a:endParaRPr kumimoji="1"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kumimoji="1"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视图模块</a:t>
            </a:r>
            <a:endParaRPr kumimoji="1"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kumimoji="1"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日志模块</a:t>
            </a:r>
            <a:endParaRPr kumimoji="1"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kumimoji="1"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并发模块</a:t>
            </a:r>
            <a:endParaRPr kumimoji="1"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70936604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FF3E75-1B5F-2448-A9FF-C7657E186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4. </a:t>
            </a:r>
            <a:r>
              <a:rPr kumimoji="1" lang="zh-CN" altLang="en-US"/>
              <a:t>测试</a:t>
            </a:r>
            <a:r>
              <a:rPr kumimoji="1" lang="zh-CN" altLang="en-US" dirty="0"/>
              <a:t>思路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1180E9F-7F98-C04A-B122-51EEE29E2ADC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28650" y="2506662"/>
            <a:ext cx="7686675" cy="3856038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kumimoji="1"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请求板块</a:t>
            </a:r>
            <a:endParaRPr kumimoji="1"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20000"/>
              </a:lnSpc>
            </a:pPr>
            <a:r>
              <a:rPr lang="en-US" altLang="zh-CN" sz="1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request.method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en-US" altLang="zh-CN" sz="1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request.args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en-US" altLang="zh-CN" sz="1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request.form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en-US" altLang="zh-CN" sz="1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request.values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en-US" altLang="zh-CN" sz="1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request.cookies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en-US" altLang="zh-CN" sz="1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request.headers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en-US" altLang="zh-CN" sz="1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request.path,request.full_path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en-US" altLang="zh-CN" sz="1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request.script_root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en-US" altLang="zh-CN" sz="1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request.url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en-US" altLang="zh-CN" sz="1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request.base_url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en-US" altLang="zh-CN" sz="1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request.url_root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en-US" altLang="zh-CN" sz="1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request.host_url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en-US" altLang="zh-CN" sz="1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request.host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en-US" altLang="zh-CN" sz="1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request.files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…</a:t>
            </a:r>
          </a:p>
          <a:p>
            <a:pPr>
              <a:lnSpc>
                <a:spcPct val="120000"/>
              </a:lnSpc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响应板块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20000"/>
              </a:lnSpc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response = </a:t>
            </a:r>
            <a:r>
              <a:rPr lang="en-US" altLang="zh-CN" sz="1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make_response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1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render_template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('</a:t>
            </a:r>
            <a:r>
              <a:rPr lang="en-US" altLang="zh-CN" sz="1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index.html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'))</a:t>
            </a:r>
          </a:p>
          <a:p>
            <a:pPr lvl="1">
              <a:lnSpc>
                <a:spcPct val="120000"/>
              </a:lnSpc>
            </a:pPr>
            <a:r>
              <a:rPr lang="en-US" altLang="zh-CN" sz="1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response.delete_cookie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('key')</a:t>
            </a:r>
          </a:p>
          <a:p>
            <a:pPr lvl="1">
              <a:lnSpc>
                <a:spcPct val="120000"/>
              </a:lnSpc>
            </a:pPr>
            <a:r>
              <a:rPr lang="en-US" altLang="zh-CN" sz="1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response.set_cookie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('key', 'value')</a:t>
            </a:r>
          </a:p>
          <a:p>
            <a:pPr lvl="1">
              <a:lnSpc>
                <a:spcPct val="120000"/>
              </a:lnSpc>
            </a:pPr>
            <a:r>
              <a:rPr lang="en-US" altLang="zh-CN" sz="1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response.headers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['X-Something'] = 'A value’</a:t>
            </a:r>
          </a:p>
          <a:p>
            <a:pPr lvl="1">
              <a:lnSpc>
                <a:spcPct val="120000"/>
              </a:lnSpc>
            </a:pPr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return response</a:t>
            </a:r>
            <a:endParaRPr lang="zh-CN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F20077D-68DC-8246-A602-499FAA3744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4300" y="1191617"/>
            <a:ext cx="4657725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057085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14C6F9-2BE3-D942-9DC4-350E76A1C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4. </a:t>
            </a:r>
            <a:r>
              <a:rPr kumimoji="1" lang="zh-CN" altLang="en-US"/>
              <a:t>测试</a:t>
            </a:r>
            <a:r>
              <a:rPr kumimoji="1" lang="zh-CN" altLang="en-US" dirty="0"/>
              <a:t>思路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5F891E6-B68D-A243-96F2-2E30144819A7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095375" y="1514473"/>
            <a:ext cx="7886700" cy="5038793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kumimoji="1"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Session</a:t>
            </a:r>
            <a:r>
              <a:rPr kumimoji="1"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板块</a:t>
            </a:r>
            <a:endParaRPr kumimoji="1"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20000"/>
              </a:lnSpc>
            </a:pP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交由客户端保管机制实现过程</a:t>
            </a:r>
          </a:p>
          <a:p>
            <a:pPr lvl="2">
              <a:lnSpc>
                <a:spcPct val="120000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a.</a:t>
            </a: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开启并设置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Session - session["user"] = 123</a:t>
            </a:r>
            <a:endParaRPr lang="zh-CN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>
              <a:lnSpc>
                <a:spcPct val="120000"/>
              </a:lnSpc>
            </a:pP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b.session</a:t>
            </a: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序列化字符串</a:t>
            </a:r>
          </a:p>
          <a:p>
            <a:pPr lvl="2">
              <a:lnSpc>
                <a:spcPct val="120000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c.</a:t>
            </a: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通过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secret_key</a:t>
            </a: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密钥进行加密</a:t>
            </a:r>
          </a:p>
          <a:p>
            <a:pPr lvl="2">
              <a:lnSpc>
                <a:spcPct val="120000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d.</a:t>
            </a: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通过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Cookie</a:t>
            </a: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返回客户端</a:t>
            </a:r>
          </a:p>
          <a:p>
            <a:pPr lvl="1">
              <a:lnSpc>
                <a:spcPct val="120000"/>
              </a:lnSpc>
            </a:pP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接收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Session</a:t>
            </a:r>
            <a:endParaRPr lang="zh-CN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>
              <a:lnSpc>
                <a:spcPct val="120000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a.</a:t>
            </a: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通过客户端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Cookie</a:t>
            </a: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获取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session</a:t>
            </a:r>
            <a:endParaRPr lang="zh-CN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>
              <a:lnSpc>
                <a:spcPct val="120000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b.</a:t>
            </a: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通过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secret_key</a:t>
            </a: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密钥进行解密</a:t>
            </a:r>
          </a:p>
          <a:p>
            <a:pPr lvl="2">
              <a:lnSpc>
                <a:spcPct val="120000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c.</a:t>
            </a: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反序列化字典</a:t>
            </a:r>
          </a:p>
          <a:p>
            <a:pPr lvl="2">
              <a:lnSpc>
                <a:spcPct val="120000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d.</a:t>
            </a: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得到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session</a:t>
            </a:r>
            <a:endParaRPr lang="zh-CN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kumimoji="1"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其他插件</a:t>
            </a:r>
            <a:endParaRPr kumimoji="1"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20000"/>
              </a:lnSpc>
            </a:pP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Flask_Uploads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Flask_SQLAlchemy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Flask_Admin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Flask_wtf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kumimoji="1"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20000"/>
              </a:lnSpc>
            </a:pPr>
            <a:r>
              <a:rPr kumimoji="1"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并发测试</a:t>
            </a:r>
            <a:endParaRPr kumimoji="1"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29521635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482</TotalTime>
  <Words>670</Words>
  <Application>Microsoft Office PowerPoint</Application>
  <PresentationFormat>全屏显示(4:3)</PresentationFormat>
  <Paragraphs>115</Paragraphs>
  <Slides>13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19" baseType="lpstr">
      <vt:lpstr>等线</vt:lpstr>
      <vt:lpstr>微软雅黑</vt:lpstr>
      <vt:lpstr>Arial</vt:lpstr>
      <vt:lpstr>Calibri</vt:lpstr>
      <vt:lpstr>Calibri Light</vt:lpstr>
      <vt:lpstr>Office 主题​​</vt:lpstr>
      <vt:lpstr>PowerPoint 演示文稿</vt:lpstr>
      <vt:lpstr>PowerPoint 演示文稿</vt:lpstr>
      <vt:lpstr>1. 小组成员</vt:lpstr>
      <vt:lpstr>1. 小组成员</vt:lpstr>
      <vt:lpstr>2. Flask项目简介</vt:lpstr>
      <vt:lpstr>2. Flask项目简介</vt:lpstr>
      <vt:lpstr>3. Flask的模块组成</vt:lpstr>
      <vt:lpstr>4. 测试思路</vt:lpstr>
      <vt:lpstr>4. 测试思路</vt:lpstr>
      <vt:lpstr>5. 成员分工与协作方式</vt:lpstr>
      <vt:lpstr>5. 成员分工与协作方式</vt:lpstr>
      <vt:lpstr>6. 实验工作内容</vt:lpstr>
      <vt:lpstr>7. 项目进度计划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</dc:creator>
  <cp:lastModifiedBy>N L</cp:lastModifiedBy>
  <cp:revision>70</cp:revision>
  <dcterms:created xsi:type="dcterms:W3CDTF">2020-03-08T07:42:51Z</dcterms:created>
  <dcterms:modified xsi:type="dcterms:W3CDTF">2020-03-13T08:23:45Z</dcterms:modified>
</cp:coreProperties>
</file>